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6" r:id="rId3"/>
    <p:sldId id="265" r:id="rId4"/>
    <p:sldId id="264" r:id="rId5"/>
    <p:sldId id="267" r:id="rId6"/>
    <p:sldId id="268" r:id="rId7"/>
    <p:sldId id="271" r:id="rId8"/>
    <p:sldId id="273" r:id="rId9"/>
    <p:sldId id="274" r:id="rId10"/>
    <p:sldId id="272" r:id="rId11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66CCFF"/>
    <a:srgbClr val="33CC33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94" autoAdjust="0"/>
    <p:restoredTop sz="99244" autoAdjust="0"/>
  </p:normalViewPr>
  <p:slideViewPr>
    <p:cSldViewPr>
      <p:cViewPr varScale="1">
        <p:scale>
          <a:sx n="70" d="100"/>
          <a:sy n="70" d="100"/>
        </p:scale>
        <p:origin x="78" y="51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EDF83B-86F8-4288-87ED-7E2BFC52D4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4F5F692-89EA-4AE0-A052-BE3E932620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3924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65324C-85AF-444F-91EF-9F31E242B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789A347-6F57-48C5-A58F-F14ADB3E65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27049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D9881153-3F9D-4672-823F-43113DEC5E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3B1E0CF-DD30-471A-88C8-46347A8209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92362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0F8E09-59CB-4DC6-86E7-798FE0CE8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3FF2F41-A341-4A05-AEA6-47F7AD7E84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911902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C71A9C-3DE2-401E-9A4B-B22A5E5099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BEF6173-D5E5-46EC-BE16-DDEFDCCB14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1621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97A14A-1668-4F0F-BA1B-80314DF04B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6E8D818-F8D3-4712-86F0-D75723DD23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4DA533C-C532-41FE-AEA8-46D061A050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674264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625799-C465-47A3-ACFF-C8E7D130F7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338661B-CE07-4777-B2E7-9BA3A5B6E4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F69FD51-CA6D-4947-9822-1DA1D1A28A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42FF94D-EEF1-4831-B8A2-A32AD921AC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417D6AF-35CD-448F-AB9E-F56C7EB74A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48059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17FD7F-6408-44E0-BD0A-E96611FDB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9575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109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8E685E-B1FC-430F-9943-ABD673D6C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9114730-3BCB-4B9D-BFE4-BFF73D5E85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586BC81-E08C-4377-B4F3-C7CC880B7F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26857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AEC4F61-3C55-4F2D-AEAA-AF11F3196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345C650-A0EB-44BE-AD9B-12BE7E64AB5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2F8CC87-7DB7-4955-9EEF-7209CCA27E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01169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45CEAF5A-1125-4028-933A-28780AE07E7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51CB3D47-5E05-4855-89D2-84BB7903560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99D9CC54-0625-46CF-8F44-6E4C2F75030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E14C153E-40C4-4ABF-AEB7-A9B1F11FF2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9074150" cy="5472112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55" name="Rectangle 1143">
            <a:extLst>
              <a:ext uri="{FF2B5EF4-FFF2-40B4-BE49-F238E27FC236}">
                <a16:creationId xmlns:a16="http://schemas.microsoft.com/office/drawing/2014/main" id="{631DD7E5-CB6E-4FEA-A816-3BAB229258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chemeClr val="accent1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218" name="Rectangle 2">
            <a:extLst>
              <a:ext uri="{FF2B5EF4-FFF2-40B4-BE49-F238E27FC236}">
                <a16:creationId xmlns:a16="http://schemas.microsoft.com/office/drawing/2014/main" id="{E0192082-0868-424C-A1BA-98DDA8848F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世界地図</a:t>
            </a:r>
          </a:p>
        </p:txBody>
      </p:sp>
      <p:grpSp>
        <p:nvGrpSpPr>
          <p:cNvPr id="14454" name="Group 1142">
            <a:extLst>
              <a:ext uri="{FF2B5EF4-FFF2-40B4-BE49-F238E27FC236}">
                <a16:creationId xmlns:a16="http://schemas.microsoft.com/office/drawing/2014/main" id="{A735ACC5-E8AA-462C-90E1-3FA52EF5D638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1093788"/>
            <a:ext cx="8785225" cy="5072062"/>
            <a:chOff x="-4863" y="-2452"/>
            <a:chExt cx="15941" cy="9204"/>
          </a:xfrm>
        </p:grpSpPr>
        <p:sp>
          <p:nvSpPr>
            <p:cNvPr id="14423" name="Freeform 1111">
              <a:extLst>
                <a:ext uri="{FF2B5EF4-FFF2-40B4-BE49-F238E27FC236}">
                  <a16:creationId xmlns:a16="http://schemas.microsoft.com/office/drawing/2014/main" id="{D3DE5BD1-9461-48E3-87DC-4C279E59469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86" y="4156"/>
              <a:ext cx="544" cy="726"/>
            </a:xfrm>
            <a:custGeom>
              <a:avLst/>
              <a:gdLst>
                <a:gd name="T0" fmla="*/ 499 w 544"/>
                <a:gd name="T1" fmla="*/ 0 h 726"/>
                <a:gd name="T2" fmla="*/ 544 w 544"/>
                <a:gd name="T3" fmla="*/ 136 h 726"/>
                <a:gd name="T4" fmla="*/ 272 w 544"/>
                <a:gd name="T5" fmla="*/ 499 h 726"/>
                <a:gd name="T6" fmla="*/ 136 w 544"/>
                <a:gd name="T7" fmla="*/ 726 h 726"/>
                <a:gd name="T8" fmla="*/ 0 w 544"/>
                <a:gd name="T9" fmla="*/ 499 h 726"/>
                <a:gd name="T10" fmla="*/ 136 w 544"/>
                <a:gd name="T11" fmla="*/ 317 h 726"/>
                <a:gd name="T12" fmla="*/ 181 w 544"/>
                <a:gd name="T13" fmla="*/ 181 h 726"/>
                <a:gd name="T14" fmla="*/ 363 w 544"/>
                <a:gd name="T15" fmla="*/ 91 h 726"/>
                <a:gd name="T16" fmla="*/ 499 w 544"/>
                <a:gd name="T17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4" h="726">
                  <a:moveTo>
                    <a:pt x="499" y="0"/>
                  </a:moveTo>
                  <a:lnTo>
                    <a:pt x="544" y="136"/>
                  </a:lnTo>
                  <a:lnTo>
                    <a:pt x="272" y="499"/>
                  </a:lnTo>
                  <a:lnTo>
                    <a:pt x="136" y="726"/>
                  </a:lnTo>
                  <a:lnTo>
                    <a:pt x="0" y="499"/>
                  </a:lnTo>
                  <a:lnTo>
                    <a:pt x="136" y="317"/>
                  </a:lnTo>
                  <a:lnTo>
                    <a:pt x="181" y="181"/>
                  </a:lnTo>
                  <a:lnTo>
                    <a:pt x="363" y="91"/>
                  </a:lnTo>
                  <a:lnTo>
                    <a:pt x="499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5" name="Freeform 1113">
              <a:extLst>
                <a:ext uri="{FF2B5EF4-FFF2-40B4-BE49-F238E27FC236}">
                  <a16:creationId xmlns:a16="http://schemas.microsoft.com/office/drawing/2014/main" id="{F71409B1-3C7F-4DE5-A69A-879A9A957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1071"/>
              <a:ext cx="318" cy="318"/>
            </a:xfrm>
            <a:custGeom>
              <a:avLst/>
              <a:gdLst>
                <a:gd name="T0" fmla="*/ 136 w 318"/>
                <a:gd name="T1" fmla="*/ 0 h 318"/>
                <a:gd name="T2" fmla="*/ 91 w 318"/>
                <a:gd name="T3" fmla="*/ 136 h 318"/>
                <a:gd name="T4" fmla="*/ 0 w 318"/>
                <a:gd name="T5" fmla="*/ 227 h 318"/>
                <a:gd name="T6" fmla="*/ 91 w 318"/>
                <a:gd name="T7" fmla="*/ 227 h 318"/>
                <a:gd name="T8" fmla="*/ 136 w 318"/>
                <a:gd name="T9" fmla="*/ 318 h 318"/>
                <a:gd name="T10" fmla="*/ 182 w 318"/>
                <a:gd name="T11" fmla="*/ 227 h 318"/>
                <a:gd name="T12" fmla="*/ 318 w 318"/>
                <a:gd name="T13" fmla="*/ 182 h 318"/>
                <a:gd name="T14" fmla="*/ 227 w 318"/>
                <a:gd name="T15" fmla="*/ 136 h 318"/>
                <a:gd name="T16" fmla="*/ 136 w 318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" h="318">
                  <a:moveTo>
                    <a:pt x="136" y="0"/>
                  </a:moveTo>
                  <a:lnTo>
                    <a:pt x="91" y="136"/>
                  </a:lnTo>
                  <a:lnTo>
                    <a:pt x="0" y="227"/>
                  </a:lnTo>
                  <a:lnTo>
                    <a:pt x="91" y="227"/>
                  </a:lnTo>
                  <a:lnTo>
                    <a:pt x="136" y="318"/>
                  </a:lnTo>
                  <a:lnTo>
                    <a:pt x="182" y="227"/>
                  </a:lnTo>
                  <a:lnTo>
                    <a:pt x="318" y="182"/>
                  </a:lnTo>
                  <a:lnTo>
                    <a:pt x="227" y="136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6" name="Freeform 1114">
              <a:extLst>
                <a:ext uri="{FF2B5EF4-FFF2-40B4-BE49-F238E27FC236}">
                  <a16:creationId xmlns:a16="http://schemas.microsoft.com/office/drawing/2014/main" id="{05BF3501-6EAA-47F3-BA8D-730C50EAE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1344"/>
              <a:ext cx="635" cy="544"/>
            </a:xfrm>
            <a:custGeom>
              <a:avLst/>
              <a:gdLst>
                <a:gd name="T0" fmla="*/ 589 w 635"/>
                <a:gd name="T1" fmla="*/ 0 h 544"/>
                <a:gd name="T2" fmla="*/ 635 w 635"/>
                <a:gd name="T3" fmla="*/ 45 h 544"/>
                <a:gd name="T4" fmla="*/ 635 w 635"/>
                <a:gd name="T5" fmla="*/ 181 h 544"/>
                <a:gd name="T6" fmla="*/ 544 w 635"/>
                <a:gd name="T7" fmla="*/ 272 h 544"/>
                <a:gd name="T8" fmla="*/ 499 w 635"/>
                <a:gd name="T9" fmla="*/ 362 h 544"/>
                <a:gd name="T10" fmla="*/ 408 w 635"/>
                <a:gd name="T11" fmla="*/ 453 h 544"/>
                <a:gd name="T12" fmla="*/ 272 w 635"/>
                <a:gd name="T13" fmla="*/ 453 h 544"/>
                <a:gd name="T14" fmla="*/ 226 w 635"/>
                <a:gd name="T15" fmla="*/ 544 h 544"/>
                <a:gd name="T16" fmla="*/ 181 w 635"/>
                <a:gd name="T17" fmla="*/ 544 h 544"/>
                <a:gd name="T18" fmla="*/ 226 w 635"/>
                <a:gd name="T19" fmla="*/ 453 h 544"/>
                <a:gd name="T20" fmla="*/ 181 w 635"/>
                <a:gd name="T21" fmla="*/ 453 h 544"/>
                <a:gd name="T22" fmla="*/ 45 w 635"/>
                <a:gd name="T23" fmla="*/ 498 h 544"/>
                <a:gd name="T24" fmla="*/ 0 w 635"/>
                <a:gd name="T25" fmla="*/ 453 h 544"/>
                <a:gd name="T26" fmla="*/ 226 w 635"/>
                <a:gd name="T27" fmla="*/ 362 h 544"/>
                <a:gd name="T28" fmla="*/ 408 w 635"/>
                <a:gd name="T29" fmla="*/ 272 h 544"/>
                <a:gd name="T30" fmla="*/ 499 w 635"/>
                <a:gd name="T31" fmla="*/ 181 h 544"/>
                <a:gd name="T32" fmla="*/ 589 w 635"/>
                <a:gd name="T33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544">
                  <a:moveTo>
                    <a:pt x="589" y="0"/>
                  </a:moveTo>
                  <a:lnTo>
                    <a:pt x="635" y="45"/>
                  </a:lnTo>
                  <a:lnTo>
                    <a:pt x="635" y="181"/>
                  </a:lnTo>
                  <a:lnTo>
                    <a:pt x="544" y="272"/>
                  </a:lnTo>
                  <a:lnTo>
                    <a:pt x="499" y="362"/>
                  </a:lnTo>
                  <a:lnTo>
                    <a:pt x="408" y="453"/>
                  </a:lnTo>
                  <a:lnTo>
                    <a:pt x="272" y="453"/>
                  </a:lnTo>
                  <a:lnTo>
                    <a:pt x="226" y="544"/>
                  </a:lnTo>
                  <a:lnTo>
                    <a:pt x="181" y="544"/>
                  </a:lnTo>
                  <a:lnTo>
                    <a:pt x="226" y="453"/>
                  </a:lnTo>
                  <a:lnTo>
                    <a:pt x="181" y="453"/>
                  </a:lnTo>
                  <a:lnTo>
                    <a:pt x="45" y="498"/>
                  </a:lnTo>
                  <a:lnTo>
                    <a:pt x="0" y="453"/>
                  </a:lnTo>
                  <a:lnTo>
                    <a:pt x="226" y="362"/>
                  </a:lnTo>
                  <a:lnTo>
                    <a:pt x="408" y="272"/>
                  </a:lnTo>
                  <a:lnTo>
                    <a:pt x="499" y="181"/>
                  </a:lnTo>
                  <a:lnTo>
                    <a:pt x="589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7" name="Freeform 1115">
              <a:extLst>
                <a:ext uri="{FF2B5EF4-FFF2-40B4-BE49-F238E27FC236}">
                  <a16:creationId xmlns:a16="http://schemas.microsoft.com/office/drawing/2014/main" id="{B85A2656-5A10-4286-8BF6-90F4BEB2A4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4" y="1842"/>
              <a:ext cx="136" cy="182"/>
            </a:xfrm>
            <a:custGeom>
              <a:avLst/>
              <a:gdLst>
                <a:gd name="T0" fmla="*/ 90 w 136"/>
                <a:gd name="T1" fmla="*/ 0 h 182"/>
                <a:gd name="T2" fmla="*/ 0 w 136"/>
                <a:gd name="T3" fmla="*/ 46 h 182"/>
                <a:gd name="T4" fmla="*/ 0 w 136"/>
                <a:gd name="T5" fmla="*/ 137 h 182"/>
                <a:gd name="T6" fmla="*/ 45 w 136"/>
                <a:gd name="T7" fmla="*/ 182 h 182"/>
                <a:gd name="T8" fmla="*/ 136 w 136"/>
                <a:gd name="T9" fmla="*/ 46 h 182"/>
                <a:gd name="T10" fmla="*/ 90 w 136"/>
                <a:gd name="T11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182">
                  <a:moveTo>
                    <a:pt x="90" y="0"/>
                  </a:moveTo>
                  <a:lnTo>
                    <a:pt x="0" y="46"/>
                  </a:lnTo>
                  <a:lnTo>
                    <a:pt x="0" y="137"/>
                  </a:lnTo>
                  <a:lnTo>
                    <a:pt x="45" y="182"/>
                  </a:lnTo>
                  <a:lnTo>
                    <a:pt x="136" y="46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8" name="Freeform 1116">
              <a:extLst>
                <a:ext uri="{FF2B5EF4-FFF2-40B4-BE49-F238E27FC236}">
                  <a16:creationId xmlns:a16="http://schemas.microsoft.com/office/drawing/2014/main" id="{89D74B59-76A2-40BE-9DD9-3C811F0CC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1842"/>
              <a:ext cx="91" cy="91"/>
            </a:xfrm>
            <a:custGeom>
              <a:avLst/>
              <a:gdLst>
                <a:gd name="T0" fmla="*/ 91 w 91"/>
                <a:gd name="T1" fmla="*/ 0 h 91"/>
                <a:gd name="T2" fmla="*/ 0 w 91"/>
                <a:gd name="T3" fmla="*/ 46 h 91"/>
                <a:gd name="T4" fmla="*/ 45 w 91"/>
                <a:gd name="T5" fmla="*/ 91 h 91"/>
                <a:gd name="T6" fmla="*/ 91 w 91"/>
                <a:gd name="T7" fmla="*/ 46 h 91"/>
                <a:gd name="T8" fmla="*/ 91 w 91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1">
                  <a:moveTo>
                    <a:pt x="91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91" y="46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29" name="Freeform 1117">
              <a:extLst>
                <a:ext uri="{FF2B5EF4-FFF2-40B4-BE49-F238E27FC236}">
                  <a16:creationId xmlns:a16="http://schemas.microsoft.com/office/drawing/2014/main" id="{CFE61E0E-3AD6-4443-B346-62C7C63042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2341"/>
              <a:ext cx="136" cy="137"/>
            </a:xfrm>
            <a:custGeom>
              <a:avLst/>
              <a:gdLst>
                <a:gd name="T0" fmla="*/ 136 w 136"/>
                <a:gd name="T1" fmla="*/ 0 h 137"/>
                <a:gd name="T2" fmla="*/ 0 w 136"/>
                <a:gd name="T3" fmla="*/ 46 h 137"/>
                <a:gd name="T4" fmla="*/ 0 w 136"/>
                <a:gd name="T5" fmla="*/ 137 h 137"/>
                <a:gd name="T6" fmla="*/ 91 w 136"/>
                <a:gd name="T7" fmla="*/ 91 h 137"/>
                <a:gd name="T8" fmla="*/ 136 w 136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7">
                  <a:moveTo>
                    <a:pt x="136" y="0"/>
                  </a:moveTo>
                  <a:lnTo>
                    <a:pt x="0" y="46"/>
                  </a:lnTo>
                  <a:lnTo>
                    <a:pt x="0" y="137"/>
                  </a:lnTo>
                  <a:lnTo>
                    <a:pt x="91" y="9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0" name="Freeform 1118">
              <a:extLst>
                <a:ext uri="{FF2B5EF4-FFF2-40B4-BE49-F238E27FC236}">
                  <a16:creationId xmlns:a16="http://schemas.microsoft.com/office/drawing/2014/main" id="{9E9D7846-383E-48FB-9D82-F6E5D89764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3521"/>
              <a:ext cx="861" cy="499"/>
            </a:xfrm>
            <a:custGeom>
              <a:avLst/>
              <a:gdLst>
                <a:gd name="T0" fmla="*/ 43 w 861"/>
                <a:gd name="T1" fmla="*/ 26 h 499"/>
                <a:gd name="T2" fmla="*/ 101 w 861"/>
                <a:gd name="T3" fmla="*/ 26 h 499"/>
                <a:gd name="T4" fmla="*/ 453 w 861"/>
                <a:gd name="T5" fmla="*/ 45 h 499"/>
                <a:gd name="T6" fmla="*/ 771 w 861"/>
                <a:gd name="T7" fmla="*/ 272 h 499"/>
                <a:gd name="T8" fmla="*/ 861 w 861"/>
                <a:gd name="T9" fmla="*/ 499 h 499"/>
                <a:gd name="T10" fmla="*/ 680 w 861"/>
                <a:gd name="T11" fmla="*/ 499 h 499"/>
                <a:gd name="T12" fmla="*/ 544 w 861"/>
                <a:gd name="T13" fmla="*/ 363 h 499"/>
                <a:gd name="T14" fmla="*/ 453 w 861"/>
                <a:gd name="T15" fmla="*/ 453 h 499"/>
                <a:gd name="T16" fmla="*/ 362 w 861"/>
                <a:gd name="T17" fmla="*/ 408 h 499"/>
                <a:gd name="T18" fmla="*/ 272 w 861"/>
                <a:gd name="T19" fmla="*/ 227 h 499"/>
                <a:gd name="T20" fmla="*/ 136 w 861"/>
                <a:gd name="T21" fmla="*/ 181 h 499"/>
                <a:gd name="T22" fmla="*/ 0 w 861"/>
                <a:gd name="T23" fmla="*/ 0 h 499"/>
                <a:gd name="T24" fmla="*/ 43 w 861"/>
                <a:gd name="T25" fmla="*/ 2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1" h="499">
                  <a:moveTo>
                    <a:pt x="43" y="26"/>
                  </a:moveTo>
                  <a:cubicBezTo>
                    <a:pt x="62" y="26"/>
                    <a:pt x="82" y="26"/>
                    <a:pt x="101" y="26"/>
                  </a:cubicBezTo>
                  <a:lnTo>
                    <a:pt x="453" y="45"/>
                  </a:lnTo>
                  <a:lnTo>
                    <a:pt x="771" y="272"/>
                  </a:lnTo>
                  <a:lnTo>
                    <a:pt x="861" y="499"/>
                  </a:lnTo>
                  <a:lnTo>
                    <a:pt x="680" y="499"/>
                  </a:lnTo>
                  <a:lnTo>
                    <a:pt x="544" y="363"/>
                  </a:lnTo>
                  <a:lnTo>
                    <a:pt x="453" y="453"/>
                  </a:lnTo>
                  <a:lnTo>
                    <a:pt x="362" y="408"/>
                  </a:lnTo>
                  <a:lnTo>
                    <a:pt x="272" y="227"/>
                  </a:lnTo>
                  <a:lnTo>
                    <a:pt x="136" y="181"/>
                  </a:lnTo>
                  <a:lnTo>
                    <a:pt x="0" y="0"/>
                  </a:lnTo>
                  <a:lnTo>
                    <a:pt x="43" y="26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1" name="Freeform 1119">
              <a:extLst>
                <a:ext uri="{FF2B5EF4-FFF2-40B4-BE49-F238E27FC236}">
                  <a16:creationId xmlns:a16="http://schemas.microsoft.com/office/drawing/2014/main" id="{A4BE32C3-CA44-4F8D-894E-92A90AA5C7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475"/>
              <a:ext cx="226" cy="318"/>
            </a:xfrm>
            <a:custGeom>
              <a:avLst/>
              <a:gdLst>
                <a:gd name="T0" fmla="*/ 226 w 226"/>
                <a:gd name="T1" fmla="*/ 0 h 318"/>
                <a:gd name="T2" fmla="*/ 45 w 226"/>
                <a:gd name="T3" fmla="*/ 137 h 318"/>
                <a:gd name="T4" fmla="*/ 0 w 226"/>
                <a:gd name="T5" fmla="*/ 318 h 318"/>
                <a:gd name="T6" fmla="*/ 90 w 226"/>
                <a:gd name="T7" fmla="*/ 273 h 318"/>
                <a:gd name="T8" fmla="*/ 181 w 226"/>
                <a:gd name="T9" fmla="*/ 318 h 318"/>
                <a:gd name="T10" fmla="*/ 136 w 226"/>
                <a:gd name="T11" fmla="*/ 137 h 318"/>
                <a:gd name="T12" fmla="*/ 226 w 226"/>
                <a:gd name="T1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318">
                  <a:moveTo>
                    <a:pt x="226" y="0"/>
                  </a:moveTo>
                  <a:lnTo>
                    <a:pt x="45" y="137"/>
                  </a:lnTo>
                  <a:lnTo>
                    <a:pt x="0" y="318"/>
                  </a:lnTo>
                  <a:lnTo>
                    <a:pt x="90" y="273"/>
                  </a:lnTo>
                  <a:lnTo>
                    <a:pt x="181" y="318"/>
                  </a:lnTo>
                  <a:lnTo>
                    <a:pt x="136" y="137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2" name="Freeform 1120">
              <a:extLst>
                <a:ext uri="{FF2B5EF4-FFF2-40B4-BE49-F238E27FC236}">
                  <a16:creationId xmlns:a16="http://schemas.microsoft.com/office/drawing/2014/main" id="{2B7E0DB5-600E-4936-833E-0FB28C16A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2976"/>
              <a:ext cx="726" cy="772"/>
            </a:xfrm>
            <a:custGeom>
              <a:avLst/>
              <a:gdLst>
                <a:gd name="T0" fmla="*/ 680 w 726"/>
                <a:gd name="T1" fmla="*/ 0 h 772"/>
                <a:gd name="T2" fmla="*/ 590 w 726"/>
                <a:gd name="T3" fmla="*/ 0 h 772"/>
                <a:gd name="T4" fmla="*/ 363 w 726"/>
                <a:gd name="T5" fmla="*/ 273 h 772"/>
                <a:gd name="T6" fmla="*/ 45 w 726"/>
                <a:gd name="T7" fmla="*/ 499 h 772"/>
                <a:gd name="T8" fmla="*/ 0 w 726"/>
                <a:gd name="T9" fmla="*/ 545 h 772"/>
                <a:gd name="T10" fmla="*/ 0 w 726"/>
                <a:gd name="T11" fmla="*/ 681 h 772"/>
                <a:gd name="T12" fmla="*/ 227 w 726"/>
                <a:gd name="T13" fmla="*/ 772 h 772"/>
                <a:gd name="T14" fmla="*/ 499 w 726"/>
                <a:gd name="T15" fmla="*/ 499 h 772"/>
                <a:gd name="T16" fmla="*/ 544 w 726"/>
                <a:gd name="T17" fmla="*/ 182 h 772"/>
                <a:gd name="T18" fmla="*/ 726 w 726"/>
                <a:gd name="T19" fmla="*/ 0 h 772"/>
                <a:gd name="T20" fmla="*/ 680 w 726"/>
                <a:gd name="T21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6" h="772">
                  <a:moveTo>
                    <a:pt x="680" y="0"/>
                  </a:moveTo>
                  <a:lnTo>
                    <a:pt x="590" y="0"/>
                  </a:lnTo>
                  <a:lnTo>
                    <a:pt x="363" y="273"/>
                  </a:lnTo>
                  <a:lnTo>
                    <a:pt x="45" y="499"/>
                  </a:lnTo>
                  <a:lnTo>
                    <a:pt x="0" y="545"/>
                  </a:lnTo>
                  <a:lnTo>
                    <a:pt x="0" y="681"/>
                  </a:lnTo>
                  <a:lnTo>
                    <a:pt x="227" y="772"/>
                  </a:lnTo>
                  <a:lnTo>
                    <a:pt x="499" y="499"/>
                  </a:lnTo>
                  <a:lnTo>
                    <a:pt x="544" y="182"/>
                  </a:lnTo>
                  <a:lnTo>
                    <a:pt x="726" y="0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4" name="Freeform 1122">
              <a:extLst>
                <a:ext uri="{FF2B5EF4-FFF2-40B4-BE49-F238E27FC236}">
                  <a16:creationId xmlns:a16="http://schemas.microsoft.com/office/drawing/2014/main" id="{B40913C0-788D-40B6-801B-CAA1F5D8D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2568"/>
              <a:ext cx="272" cy="771"/>
            </a:xfrm>
            <a:custGeom>
              <a:avLst/>
              <a:gdLst>
                <a:gd name="T0" fmla="*/ 136 w 272"/>
                <a:gd name="T1" fmla="*/ 0 h 771"/>
                <a:gd name="T2" fmla="*/ 0 w 272"/>
                <a:gd name="T3" fmla="*/ 272 h 771"/>
                <a:gd name="T4" fmla="*/ 46 w 272"/>
                <a:gd name="T5" fmla="*/ 408 h 771"/>
                <a:gd name="T6" fmla="*/ 46 w 272"/>
                <a:gd name="T7" fmla="*/ 499 h 771"/>
                <a:gd name="T8" fmla="*/ 182 w 272"/>
                <a:gd name="T9" fmla="*/ 545 h 771"/>
                <a:gd name="T10" fmla="*/ 91 w 272"/>
                <a:gd name="T11" fmla="*/ 635 h 771"/>
                <a:gd name="T12" fmla="*/ 182 w 272"/>
                <a:gd name="T13" fmla="*/ 771 h 771"/>
                <a:gd name="T14" fmla="*/ 272 w 272"/>
                <a:gd name="T15" fmla="*/ 545 h 771"/>
                <a:gd name="T16" fmla="*/ 182 w 272"/>
                <a:gd name="T17" fmla="*/ 363 h 771"/>
                <a:gd name="T18" fmla="*/ 91 w 272"/>
                <a:gd name="T19" fmla="*/ 227 h 771"/>
                <a:gd name="T20" fmla="*/ 227 w 272"/>
                <a:gd name="T21" fmla="*/ 136 h 771"/>
                <a:gd name="T22" fmla="*/ 136 w 272"/>
                <a:gd name="T23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2" h="771">
                  <a:moveTo>
                    <a:pt x="136" y="0"/>
                  </a:moveTo>
                  <a:lnTo>
                    <a:pt x="0" y="272"/>
                  </a:lnTo>
                  <a:lnTo>
                    <a:pt x="46" y="408"/>
                  </a:lnTo>
                  <a:lnTo>
                    <a:pt x="46" y="499"/>
                  </a:lnTo>
                  <a:lnTo>
                    <a:pt x="182" y="545"/>
                  </a:lnTo>
                  <a:lnTo>
                    <a:pt x="91" y="635"/>
                  </a:lnTo>
                  <a:lnTo>
                    <a:pt x="182" y="771"/>
                  </a:lnTo>
                  <a:lnTo>
                    <a:pt x="272" y="545"/>
                  </a:lnTo>
                  <a:lnTo>
                    <a:pt x="182" y="363"/>
                  </a:lnTo>
                  <a:lnTo>
                    <a:pt x="91" y="227"/>
                  </a:lnTo>
                  <a:lnTo>
                    <a:pt x="227" y="136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5" name="Freeform 1123">
              <a:extLst>
                <a:ext uri="{FF2B5EF4-FFF2-40B4-BE49-F238E27FC236}">
                  <a16:creationId xmlns:a16="http://schemas.microsoft.com/office/drawing/2014/main" id="{CC04130E-F76D-4F19-AEC5-B9A3D2BBFD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1" y="5290"/>
              <a:ext cx="227" cy="363"/>
            </a:xfrm>
            <a:custGeom>
              <a:avLst/>
              <a:gdLst>
                <a:gd name="T0" fmla="*/ 46 w 227"/>
                <a:gd name="T1" fmla="*/ 0 h 363"/>
                <a:gd name="T2" fmla="*/ 0 w 227"/>
                <a:gd name="T3" fmla="*/ 272 h 363"/>
                <a:gd name="T4" fmla="*/ 46 w 227"/>
                <a:gd name="T5" fmla="*/ 363 h 363"/>
                <a:gd name="T6" fmla="*/ 227 w 227"/>
                <a:gd name="T7" fmla="*/ 181 h 363"/>
                <a:gd name="T8" fmla="*/ 46 w 227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63">
                  <a:moveTo>
                    <a:pt x="46" y="0"/>
                  </a:moveTo>
                  <a:lnTo>
                    <a:pt x="0" y="272"/>
                  </a:lnTo>
                  <a:lnTo>
                    <a:pt x="46" y="363"/>
                  </a:lnTo>
                  <a:lnTo>
                    <a:pt x="227" y="181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6" name="Freeform 1124">
              <a:extLst>
                <a:ext uri="{FF2B5EF4-FFF2-40B4-BE49-F238E27FC236}">
                  <a16:creationId xmlns:a16="http://schemas.microsoft.com/office/drawing/2014/main" id="{3422907F-A061-482F-A973-422860C605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5607"/>
              <a:ext cx="409" cy="409"/>
            </a:xfrm>
            <a:custGeom>
              <a:avLst/>
              <a:gdLst>
                <a:gd name="T0" fmla="*/ 363 w 409"/>
                <a:gd name="T1" fmla="*/ 0 h 409"/>
                <a:gd name="T2" fmla="*/ 182 w 409"/>
                <a:gd name="T3" fmla="*/ 227 h 409"/>
                <a:gd name="T4" fmla="*/ 0 w 409"/>
                <a:gd name="T5" fmla="*/ 363 h 409"/>
                <a:gd name="T6" fmla="*/ 182 w 409"/>
                <a:gd name="T7" fmla="*/ 409 h 409"/>
                <a:gd name="T8" fmla="*/ 227 w 409"/>
                <a:gd name="T9" fmla="*/ 227 h 409"/>
                <a:gd name="T10" fmla="*/ 409 w 409"/>
                <a:gd name="T11" fmla="*/ 136 h 409"/>
                <a:gd name="T12" fmla="*/ 363 w 409"/>
                <a:gd name="T1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409">
                  <a:moveTo>
                    <a:pt x="363" y="0"/>
                  </a:moveTo>
                  <a:lnTo>
                    <a:pt x="182" y="227"/>
                  </a:lnTo>
                  <a:lnTo>
                    <a:pt x="0" y="363"/>
                  </a:lnTo>
                  <a:lnTo>
                    <a:pt x="182" y="409"/>
                  </a:lnTo>
                  <a:lnTo>
                    <a:pt x="227" y="227"/>
                  </a:lnTo>
                  <a:lnTo>
                    <a:pt x="409" y="136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7" name="Freeform 1125">
              <a:extLst>
                <a:ext uri="{FF2B5EF4-FFF2-40B4-BE49-F238E27FC236}">
                  <a16:creationId xmlns:a16="http://schemas.microsoft.com/office/drawing/2014/main" id="{1E90E8C1-8E0B-4765-A27D-EFCDDD9B9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5653"/>
              <a:ext cx="181" cy="181"/>
            </a:xfrm>
            <a:custGeom>
              <a:avLst/>
              <a:gdLst>
                <a:gd name="T0" fmla="*/ 0 w 181"/>
                <a:gd name="T1" fmla="*/ 0 h 181"/>
                <a:gd name="T2" fmla="*/ 181 w 181"/>
                <a:gd name="T3" fmla="*/ 0 h 181"/>
                <a:gd name="T4" fmla="*/ 181 w 181"/>
                <a:gd name="T5" fmla="*/ 45 h 181"/>
                <a:gd name="T6" fmla="*/ 91 w 181"/>
                <a:gd name="T7" fmla="*/ 181 h 181"/>
                <a:gd name="T8" fmla="*/ 0 w 181"/>
                <a:gd name="T9" fmla="*/ 136 h 181"/>
                <a:gd name="T10" fmla="*/ 0 w 181"/>
                <a:gd name="T1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181">
                  <a:moveTo>
                    <a:pt x="0" y="0"/>
                  </a:moveTo>
                  <a:lnTo>
                    <a:pt x="181" y="0"/>
                  </a:lnTo>
                  <a:lnTo>
                    <a:pt x="181" y="45"/>
                  </a:lnTo>
                  <a:lnTo>
                    <a:pt x="91" y="181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8" name="Freeform 1126">
              <a:extLst>
                <a:ext uri="{FF2B5EF4-FFF2-40B4-BE49-F238E27FC236}">
                  <a16:creationId xmlns:a16="http://schemas.microsoft.com/office/drawing/2014/main" id="{15FB576B-4FBD-4C36-99F9-99DBC0F3B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4110"/>
              <a:ext cx="1859" cy="1452"/>
            </a:xfrm>
            <a:custGeom>
              <a:avLst/>
              <a:gdLst>
                <a:gd name="T0" fmla="*/ 725 w 1859"/>
                <a:gd name="T1" fmla="*/ 998 h 1452"/>
                <a:gd name="T2" fmla="*/ 0 w 1859"/>
                <a:gd name="T3" fmla="*/ 1180 h 1452"/>
                <a:gd name="T4" fmla="*/ 0 w 1859"/>
                <a:gd name="T5" fmla="*/ 908 h 1452"/>
                <a:gd name="T6" fmla="*/ 90 w 1859"/>
                <a:gd name="T7" fmla="*/ 590 h 1452"/>
                <a:gd name="T8" fmla="*/ 453 w 1859"/>
                <a:gd name="T9" fmla="*/ 409 h 1452"/>
                <a:gd name="T10" fmla="*/ 816 w 1859"/>
                <a:gd name="T11" fmla="*/ 91 h 1452"/>
                <a:gd name="T12" fmla="*/ 861 w 1859"/>
                <a:gd name="T13" fmla="*/ 137 h 1452"/>
                <a:gd name="T14" fmla="*/ 1043 w 1859"/>
                <a:gd name="T15" fmla="*/ 0 h 1452"/>
                <a:gd name="T16" fmla="*/ 1224 w 1859"/>
                <a:gd name="T17" fmla="*/ 0 h 1452"/>
                <a:gd name="T18" fmla="*/ 1270 w 1859"/>
                <a:gd name="T19" fmla="*/ 46 h 1452"/>
                <a:gd name="T20" fmla="*/ 1179 w 1859"/>
                <a:gd name="T21" fmla="*/ 182 h 1452"/>
                <a:gd name="T22" fmla="*/ 1360 w 1859"/>
                <a:gd name="T23" fmla="*/ 273 h 1452"/>
                <a:gd name="T24" fmla="*/ 1406 w 1859"/>
                <a:gd name="T25" fmla="*/ 273 h 1452"/>
                <a:gd name="T26" fmla="*/ 1542 w 1859"/>
                <a:gd name="T27" fmla="*/ 46 h 1452"/>
                <a:gd name="T28" fmla="*/ 1587 w 1859"/>
                <a:gd name="T29" fmla="*/ 46 h 1452"/>
                <a:gd name="T30" fmla="*/ 1723 w 1859"/>
                <a:gd name="T31" fmla="*/ 499 h 1452"/>
                <a:gd name="T32" fmla="*/ 1859 w 1859"/>
                <a:gd name="T33" fmla="*/ 817 h 1452"/>
                <a:gd name="T34" fmla="*/ 1859 w 1859"/>
                <a:gd name="T35" fmla="*/ 908 h 1452"/>
                <a:gd name="T36" fmla="*/ 1723 w 1859"/>
                <a:gd name="T37" fmla="*/ 998 h 1452"/>
                <a:gd name="T38" fmla="*/ 1542 w 1859"/>
                <a:gd name="T39" fmla="*/ 1180 h 1452"/>
                <a:gd name="T40" fmla="*/ 1542 w 1859"/>
                <a:gd name="T41" fmla="*/ 1361 h 1452"/>
                <a:gd name="T42" fmla="*/ 1360 w 1859"/>
                <a:gd name="T43" fmla="*/ 1361 h 1452"/>
                <a:gd name="T44" fmla="*/ 1270 w 1859"/>
                <a:gd name="T45" fmla="*/ 1452 h 1452"/>
                <a:gd name="T46" fmla="*/ 1043 w 1859"/>
                <a:gd name="T47" fmla="*/ 1407 h 1452"/>
                <a:gd name="T48" fmla="*/ 1043 w 1859"/>
                <a:gd name="T49" fmla="*/ 1225 h 1452"/>
                <a:gd name="T50" fmla="*/ 998 w 1859"/>
                <a:gd name="T51" fmla="*/ 1225 h 1452"/>
                <a:gd name="T52" fmla="*/ 998 w 1859"/>
                <a:gd name="T53" fmla="*/ 1134 h 1452"/>
                <a:gd name="T54" fmla="*/ 907 w 1859"/>
                <a:gd name="T55" fmla="*/ 1180 h 1452"/>
                <a:gd name="T56" fmla="*/ 816 w 1859"/>
                <a:gd name="T57" fmla="*/ 1134 h 1452"/>
                <a:gd name="T58" fmla="*/ 771 w 1859"/>
                <a:gd name="T59" fmla="*/ 998 h 1452"/>
                <a:gd name="T60" fmla="*/ 725 w 1859"/>
                <a:gd name="T61" fmla="*/ 99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59" h="1452">
                  <a:moveTo>
                    <a:pt x="725" y="998"/>
                  </a:moveTo>
                  <a:lnTo>
                    <a:pt x="0" y="1180"/>
                  </a:lnTo>
                  <a:lnTo>
                    <a:pt x="0" y="908"/>
                  </a:lnTo>
                  <a:lnTo>
                    <a:pt x="90" y="590"/>
                  </a:lnTo>
                  <a:lnTo>
                    <a:pt x="453" y="409"/>
                  </a:lnTo>
                  <a:lnTo>
                    <a:pt x="816" y="91"/>
                  </a:lnTo>
                  <a:lnTo>
                    <a:pt x="861" y="137"/>
                  </a:lnTo>
                  <a:lnTo>
                    <a:pt x="1043" y="0"/>
                  </a:lnTo>
                  <a:lnTo>
                    <a:pt x="1224" y="0"/>
                  </a:lnTo>
                  <a:lnTo>
                    <a:pt x="1270" y="46"/>
                  </a:lnTo>
                  <a:lnTo>
                    <a:pt x="1179" y="182"/>
                  </a:lnTo>
                  <a:lnTo>
                    <a:pt x="1360" y="273"/>
                  </a:lnTo>
                  <a:lnTo>
                    <a:pt x="1406" y="273"/>
                  </a:lnTo>
                  <a:lnTo>
                    <a:pt x="1542" y="46"/>
                  </a:lnTo>
                  <a:lnTo>
                    <a:pt x="1587" y="46"/>
                  </a:lnTo>
                  <a:lnTo>
                    <a:pt x="1723" y="499"/>
                  </a:lnTo>
                  <a:lnTo>
                    <a:pt x="1859" y="817"/>
                  </a:lnTo>
                  <a:lnTo>
                    <a:pt x="1859" y="908"/>
                  </a:lnTo>
                  <a:lnTo>
                    <a:pt x="1723" y="998"/>
                  </a:lnTo>
                  <a:lnTo>
                    <a:pt x="1542" y="1180"/>
                  </a:lnTo>
                  <a:lnTo>
                    <a:pt x="1542" y="1361"/>
                  </a:lnTo>
                  <a:lnTo>
                    <a:pt x="1360" y="1361"/>
                  </a:lnTo>
                  <a:lnTo>
                    <a:pt x="1270" y="1452"/>
                  </a:lnTo>
                  <a:lnTo>
                    <a:pt x="1043" y="1407"/>
                  </a:lnTo>
                  <a:lnTo>
                    <a:pt x="1043" y="1225"/>
                  </a:lnTo>
                  <a:lnTo>
                    <a:pt x="998" y="1225"/>
                  </a:lnTo>
                  <a:lnTo>
                    <a:pt x="998" y="1134"/>
                  </a:lnTo>
                  <a:lnTo>
                    <a:pt x="907" y="1180"/>
                  </a:lnTo>
                  <a:lnTo>
                    <a:pt x="816" y="1134"/>
                  </a:lnTo>
                  <a:lnTo>
                    <a:pt x="771" y="998"/>
                  </a:lnTo>
                  <a:lnTo>
                    <a:pt x="725" y="998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39" name="Freeform 1127">
              <a:extLst>
                <a:ext uri="{FF2B5EF4-FFF2-40B4-BE49-F238E27FC236}">
                  <a16:creationId xmlns:a16="http://schemas.microsoft.com/office/drawing/2014/main" id="{D88D7FD6-AEDE-4AFB-918A-7EC0E629C05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3339"/>
              <a:ext cx="952" cy="726"/>
            </a:xfrm>
            <a:custGeom>
              <a:avLst/>
              <a:gdLst>
                <a:gd name="T0" fmla="*/ 0 w 952"/>
                <a:gd name="T1" fmla="*/ 0 h 726"/>
                <a:gd name="T2" fmla="*/ 0 w 952"/>
                <a:gd name="T3" fmla="*/ 91 h 726"/>
                <a:gd name="T4" fmla="*/ 90 w 952"/>
                <a:gd name="T5" fmla="*/ 363 h 726"/>
                <a:gd name="T6" fmla="*/ 227 w 952"/>
                <a:gd name="T7" fmla="*/ 545 h 726"/>
                <a:gd name="T8" fmla="*/ 907 w 952"/>
                <a:gd name="T9" fmla="*/ 726 h 726"/>
                <a:gd name="T10" fmla="*/ 952 w 952"/>
                <a:gd name="T11" fmla="*/ 681 h 726"/>
                <a:gd name="T12" fmla="*/ 680 w 952"/>
                <a:gd name="T13" fmla="*/ 499 h 726"/>
                <a:gd name="T14" fmla="*/ 363 w 952"/>
                <a:gd name="T15" fmla="*/ 454 h 726"/>
                <a:gd name="T16" fmla="*/ 363 w 952"/>
                <a:gd name="T17" fmla="*/ 318 h 726"/>
                <a:gd name="T18" fmla="*/ 181 w 952"/>
                <a:gd name="T19" fmla="*/ 136 h 726"/>
                <a:gd name="T20" fmla="*/ 0 w 952"/>
                <a:gd name="T21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2" h="726">
                  <a:moveTo>
                    <a:pt x="0" y="0"/>
                  </a:moveTo>
                  <a:lnTo>
                    <a:pt x="0" y="91"/>
                  </a:lnTo>
                  <a:lnTo>
                    <a:pt x="90" y="363"/>
                  </a:lnTo>
                  <a:lnTo>
                    <a:pt x="227" y="545"/>
                  </a:lnTo>
                  <a:lnTo>
                    <a:pt x="907" y="726"/>
                  </a:lnTo>
                  <a:lnTo>
                    <a:pt x="952" y="681"/>
                  </a:lnTo>
                  <a:lnTo>
                    <a:pt x="680" y="499"/>
                  </a:lnTo>
                  <a:lnTo>
                    <a:pt x="363" y="454"/>
                  </a:lnTo>
                  <a:lnTo>
                    <a:pt x="363" y="318"/>
                  </a:lnTo>
                  <a:lnTo>
                    <a:pt x="181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40" name="Freeform 1128">
              <a:extLst>
                <a:ext uri="{FF2B5EF4-FFF2-40B4-BE49-F238E27FC236}">
                  <a16:creationId xmlns:a16="http://schemas.microsoft.com/office/drawing/2014/main" id="{6FCA2E59-5A92-466B-AF46-B14532592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65" y="436"/>
              <a:ext cx="226" cy="273"/>
            </a:xfrm>
            <a:custGeom>
              <a:avLst/>
              <a:gdLst>
                <a:gd name="T0" fmla="*/ 226 w 226"/>
                <a:gd name="T1" fmla="*/ 0 h 273"/>
                <a:gd name="T2" fmla="*/ 226 w 226"/>
                <a:gd name="T3" fmla="*/ 136 h 273"/>
                <a:gd name="T4" fmla="*/ 226 w 226"/>
                <a:gd name="T5" fmla="*/ 227 h 273"/>
                <a:gd name="T6" fmla="*/ 90 w 226"/>
                <a:gd name="T7" fmla="*/ 273 h 273"/>
                <a:gd name="T8" fmla="*/ 0 w 226"/>
                <a:gd name="T9" fmla="*/ 273 h 273"/>
                <a:gd name="T10" fmla="*/ 45 w 226"/>
                <a:gd name="T11" fmla="*/ 136 h 273"/>
                <a:gd name="T12" fmla="*/ 136 w 226"/>
                <a:gd name="T13" fmla="*/ 0 h 273"/>
                <a:gd name="T14" fmla="*/ 226 w 226"/>
                <a:gd name="T1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6" h="273">
                  <a:moveTo>
                    <a:pt x="226" y="0"/>
                  </a:moveTo>
                  <a:lnTo>
                    <a:pt x="226" y="136"/>
                  </a:lnTo>
                  <a:lnTo>
                    <a:pt x="226" y="227"/>
                  </a:lnTo>
                  <a:lnTo>
                    <a:pt x="90" y="273"/>
                  </a:lnTo>
                  <a:lnTo>
                    <a:pt x="0" y="273"/>
                  </a:lnTo>
                  <a:lnTo>
                    <a:pt x="45" y="136"/>
                  </a:lnTo>
                  <a:lnTo>
                    <a:pt x="136" y="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41" name="Freeform 1129">
              <a:extLst>
                <a:ext uri="{FF2B5EF4-FFF2-40B4-BE49-F238E27FC236}">
                  <a16:creationId xmlns:a16="http://schemas.microsoft.com/office/drawing/2014/main" id="{5A752E5B-477B-4045-8205-CD69F0C3E81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3" y="73"/>
              <a:ext cx="363" cy="681"/>
            </a:xfrm>
            <a:custGeom>
              <a:avLst/>
              <a:gdLst>
                <a:gd name="T0" fmla="*/ 272 w 363"/>
                <a:gd name="T1" fmla="*/ 0 h 681"/>
                <a:gd name="T2" fmla="*/ 45 w 363"/>
                <a:gd name="T3" fmla="*/ 182 h 681"/>
                <a:gd name="T4" fmla="*/ 91 w 363"/>
                <a:gd name="T5" fmla="*/ 454 h 681"/>
                <a:gd name="T6" fmla="*/ 0 w 363"/>
                <a:gd name="T7" fmla="*/ 681 h 681"/>
                <a:gd name="T8" fmla="*/ 45 w 363"/>
                <a:gd name="T9" fmla="*/ 681 h 681"/>
                <a:gd name="T10" fmla="*/ 227 w 363"/>
                <a:gd name="T11" fmla="*/ 681 h 681"/>
                <a:gd name="T12" fmla="*/ 363 w 363"/>
                <a:gd name="T13" fmla="*/ 545 h 681"/>
                <a:gd name="T14" fmla="*/ 181 w 363"/>
                <a:gd name="T15" fmla="*/ 273 h 681"/>
                <a:gd name="T16" fmla="*/ 317 w 363"/>
                <a:gd name="T17" fmla="*/ 137 h 681"/>
                <a:gd name="T18" fmla="*/ 227 w 363"/>
                <a:gd name="T19" fmla="*/ 91 h 681"/>
                <a:gd name="T20" fmla="*/ 272 w 363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3" h="681">
                  <a:moveTo>
                    <a:pt x="272" y="0"/>
                  </a:moveTo>
                  <a:lnTo>
                    <a:pt x="45" y="182"/>
                  </a:lnTo>
                  <a:lnTo>
                    <a:pt x="91" y="454"/>
                  </a:lnTo>
                  <a:lnTo>
                    <a:pt x="0" y="681"/>
                  </a:lnTo>
                  <a:lnTo>
                    <a:pt x="45" y="681"/>
                  </a:lnTo>
                  <a:lnTo>
                    <a:pt x="227" y="681"/>
                  </a:lnTo>
                  <a:lnTo>
                    <a:pt x="363" y="545"/>
                  </a:lnTo>
                  <a:lnTo>
                    <a:pt x="181" y="273"/>
                  </a:lnTo>
                  <a:lnTo>
                    <a:pt x="317" y="137"/>
                  </a:lnTo>
                  <a:lnTo>
                    <a:pt x="227" y="91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42" name="Freeform 1130">
              <a:extLst>
                <a:ext uri="{FF2B5EF4-FFF2-40B4-BE49-F238E27FC236}">
                  <a16:creationId xmlns:a16="http://schemas.microsoft.com/office/drawing/2014/main" id="{05B1A2A9-1F6D-4509-81EF-64AD2DC46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92" y="-743"/>
              <a:ext cx="499" cy="408"/>
            </a:xfrm>
            <a:custGeom>
              <a:avLst/>
              <a:gdLst>
                <a:gd name="T0" fmla="*/ 0 w 499"/>
                <a:gd name="T1" fmla="*/ 91 h 408"/>
                <a:gd name="T2" fmla="*/ 45 w 499"/>
                <a:gd name="T3" fmla="*/ 227 h 408"/>
                <a:gd name="T4" fmla="*/ 45 w 499"/>
                <a:gd name="T5" fmla="*/ 318 h 408"/>
                <a:gd name="T6" fmla="*/ 136 w 499"/>
                <a:gd name="T7" fmla="*/ 408 h 408"/>
                <a:gd name="T8" fmla="*/ 317 w 499"/>
                <a:gd name="T9" fmla="*/ 318 h 408"/>
                <a:gd name="T10" fmla="*/ 499 w 499"/>
                <a:gd name="T11" fmla="*/ 136 h 408"/>
                <a:gd name="T12" fmla="*/ 408 w 499"/>
                <a:gd name="T13" fmla="*/ 0 h 408"/>
                <a:gd name="T14" fmla="*/ 272 w 499"/>
                <a:gd name="T15" fmla="*/ 91 h 408"/>
                <a:gd name="T16" fmla="*/ 91 w 499"/>
                <a:gd name="T17" fmla="*/ 45 h 408"/>
                <a:gd name="T18" fmla="*/ 0 w 499"/>
                <a:gd name="T19" fmla="*/ 91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9" h="408">
                  <a:moveTo>
                    <a:pt x="0" y="91"/>
                  </a:moveTo>
                  <a:lnTo>
                    <a:pt x="45" y="227"/>
                  </a:lnTo>
                  <a:lnTo>
                    <a:pt x="45" y="318"/>
                  </a:lnTo>
                  <a:lnTo>
                    <a:pt x="136" y="408"/>
                  </a:lnTo>
                  <a:lnTo>
                    <a:pt x="317" y="318"/>
                  </a:lnTo>
                  <a:lnTo>
                    <a:pt x="499" y="136"/>
                  </a:lnTo>
                  <a:lnTo>
                    <a:pt x="408" y="0"/>
                  </a:lnTo>
                  <a:lnTo>
                    <a:pt x="272" y="91"/>
                  </a:lnTo>
                  <a:lnTo>
                    <a:pt x="91" y="45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43" name="Freeform 1131">
              <a:extLst>
                <a:ext uri="{FF2B5EF4-FFF2-40B4-BE49-F238E27FC236}">
                  <a16:creationId xmlns:a16="http://schemas.microsoft.com/office/drawing/2014/main" id="{3B75B9B0-8406-4FED-8C7E-92769BE64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-2195"/>
              <a:ext cx="317" cy="318"/>
            </a:xfrm>
            <a:custGeom>
              <a:avLst/>
              <a:gdLst>
                <a:gd name="T0" fmla="*/ 91 w 317"/>
                <a:gd name="T1" fmla="*/ 0 h 318"/>
                <a:gd name="T2" fmla="*/ 0 w 317"/>
                <a:gd name="T3" fmla="*/ 137 h 318"/>
                <a:gd name="T4" fmla="*/ 0 w 317"/>
                <a:gd name="T5" fmla="*/ 318 h 318"/>
                <a:gd name="T6" fmla="*/ 317 w 317"/>
                <a:gd name="T7" fmla="*/ 227 h 318"/>
                <a:gd name="T8" fmla="*/ 317 w 317"/>
                <a:gd name="T9" fmla="*/ 91 h 318"/>
                <a:gd name="T10" fmla="*/ 181 w 317"/>
                <a:gd name="T11" fmla="*/ 91 h 318"/>
                <a:gd name="T12" fmla="*/ 91 w 317"/>
                <a:gd name="T1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18">
                  <a:moveTo>
                    <a:pt x="91" y="0"/>
                  </a:moveTo>
                  <a:lnTo>
                    <a:pt x="0" y="137"/>
                  </a:lnTo>
                  <a:lnTo>
                    <a:pt x="0" y="318"/>
                  </a:lnTo>
                  <a:lnTo>
                    <a:pt x="317" y="227"/>
                  </a:lnTo>
                  <a:lnTo>
                    <a:pt x="317" y="91"/>
                  </a:lnTo>
                  <a:lnTo>
                    <a:pt x="181" y="91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45" name="Freeform 1133">
              <a:extLst>
                <a:ext uri="{FF2B5EF4-FFF2-40B4-BE49-F238E27FC236}">
                  <a16:creationId xmlns:a16="http://schemas.microsoft.com/office/drawing/2014/main" id="{E5C9C195-2556-4DF2-AD9A-C31BCF63B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-1786"/>
              <a:ext cx="136" cy="181"/>
            </a:xfrm>
            <a:custGeom>
              <a:avLst/>
              <a:gdLst>
                <a:gd name="T0" fmla="*/ 0 w 136"/>
                <a:gd name="T1" fmla="*/ 0 h 181"/>
                <a:gd name="T2" fmla="*/ 0 w 136"/>
                <a:gd name="T3" fmla="*/ 136 h 181"/>
                <a:gd name="T4" fmla="*/ 136 w 136"/>
                <a:gd name="T5" fmla="*/ 181 h 181"/>
                <a:gd name="T6" fmla="*/ 91 w 136"/>
                <a:gd name="T7" fmla="*/ 45 h 181"/>
                <a:gd name="T8" fmla="*/ 0 w 136"/>
                <a:gd name="T9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0" y="0"/>
                  </a:moveTo>
                  <a:lnTo>
                    <a:pt x="0" y="136"/>
                  </a:lnTo>
                  <a:lnTo>
                    <a:pt x="136" y="181"/>
                  </a:lnTo>
                  <a:lnTo>
                    <a:pt x="91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46" name="Freeform 1134">
              <a:extLst>
                <a:ext uri="{FF2B5EF4-FFF2-40B4-BE49-F238E27FC236}">
                  <a16:creationId xmlns:a16="http://schemas.microsoft.com/office/drawing/2014/main" id="{3FA37C15-7167-4976-B929-A8A4D3E66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5" y="-2013"/>
              <a:ext cx="182" cy="91"/>
            </a:xfrm>
            <a:custGeom>
              <a:avLst/>
              <a:gdLst>
                <a:gd name="T0" fmla="*/ 0 w 182"/>
                <a:gd name="T1" fmla="*/ 0 h 91"/>
                <a:gd name="T2" fmla="*/ 0 w 182"/>
                <a:gd name="T3" fmla="*/ 45 h 91"/>
                <a:gd name="T4" fmla="*/ 137 w 182"/>
                <a:gd name="T5" fmla="*/ 91 h 91"/>
                <a:gd name="T6" fmla="*/ 182 w 182"/>
                <a:gd name="T7" fmla="*/ 0 h 91"/>
                <a:gd name="T8" fmla="*/ 46 w 182"/>
                <a:gd name="T9" fmla="*/ 0 h 91"/>
                <a:gd name="T10" fmla="*/ 0 w 182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91">
                  <a:moveTo>
                    <a:pt x="0" y="0"/>
                  </a:moveTo>
                  <a:lnTo>
                    <a:pt x="0" y="45"/>
                  </a:lnTo>
                  <a:lnTo>
                    <a:pt x="137" y="91"/>
                  </a:lnTo>
                  <a:lnTo>
                    <a:pt x="182" y="0"/>
                  </a:lnTo>
                  <a:lnTo>
                    <a:pt x="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47" name="Freeform 1135">
              <a:extLst>
                <a:ext uri="{FF2B5EF4-FFF2-40B4-BE49-F238E27FC236}">
                  <a16:creationId xmlns:a16="http://schemas.microsoft.com/office/drawing/2014/main" id="{CBB7FC8F-F593-4129-BCC4-93356CC7D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-1378"/>
              <a:ext cx="137" cy="91"/>
            </a:xfrm>
            <a:custGeom>
              <a:avLst/>
              <a:gdLst>
                <a:gd name="T0" fmla="*/ 91 w 137"/>
                <a:gd name="T1" fmla="*/ 0 h 91"/>
                <a:gd name="T2" fmla="*/ 137 w 137"/>
                <a:gd name="T3" fmla="*/ 91 h 91"/>
                <a:gd name="T4" fmla="*/ 0 w 137"/>
                <a:gd name="T5" fmla="*/ 45 h 91"/>
                <a:gd name="T6" fmla="*/ 91 w 13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91">
                  <a:moveTo>
                    <a:pt x="91" y="0"/>
                  </a:moveTo>
                  <a:lnTo>
                    <a:pt x="137" y="91"/>
                  </a:lnTo>
                  <a:lnTo>
                    <a:pt x="0" y="4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48" name="Freeform 1136">
              <a:extLst>
                <a:ext uri="{FF2B5EF4-FFF2-40B4-BE49-F238E27FC236}">
                  <a16:creationId xmlns:a16="http://schemas.microsoft.com/office/drawing/2014/main" id="{E8DD9A30-B9EF-4B1D-BF98-7FDD2A401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6" y="-1786"/>
              <a:ext cx="1089" cy="862"/>
            </a:xfrm>
            <a:custGeom>
              <a:avLst/>
              <a:gdLst>
                <a:gd name="T0" fmla="*/ 136 w 1089"/>
                <a:gd name="T1" fmla="*/ 45 h 862"/>
                <a:gd name="T2" fmla="*/ 91 w 1089"/>
                <a:gd name="T3" fmla="*/ 227 h 862"/>
                <a:gd name="T4" fmla="*/ 0 w 1089"/>
                <a:gd name="T5" fmla="*/ 317 h 862"/>
                <a:gd name="T6" fmla="*/ 46 w 1089"/>
                <a:gd name="T7" fmla="*/ 544 h 862"/>
                <a:gd name="T8" fmla="*/ 363 w 1089"/>
                <a:gd name="T9" fmla="*/ 317 h 862"/>
                <a:gd name="T10" fmla="*/ 454 w 1089"/>
                <a:gd name="T11" fmla="*/ 453 h 862"/>
                <a:gd name="T12" fmla="*/ 363 w 1089"/>
                <a:gd name="T13" fmla="*/ 544 h 862"/>
                <a:gd name="T14" fmla="*/ 499 w 1089"/>
                <a:gd name="T15" fmla="*/ 635 h 862"/>
                <a:gd name="T16" fmla="*/ 363 w 1089"/>
                <a:gd name="T17" fmla="*/ 680 h 862"/>
                <a:gd name="T18" fmla="*/ 454 w 1089"/>
                <a:gd name="T19" fmla="*/ 816 h 862"/>
                <a:gd name="T20" fmla="*/ 454 w 1089"/>
                <a:gd name="T21" fmla="*/ 862 h 862"/>
                <a:gd name="T22" fmla="*/ 590 w 1089"/>
                <a:gd name="T23" fmla="*/ 862 h 862"/>
                <a:gd name="T24" fmla="*/ 771 w 1089"/>
                <a:gd name="T25" fmla="*/ 771 h 862"/>
                <a:gd name="T26" fmla="*/ 908 w 1089"/>
                <a:gd name="T27" fmla="*/ 862 h 862"/>
                <a:gd name="T28" fmla="*/ 1044 w 1089"/>
                <a:gd name="T29" fmla="*/ 771 h 862"/>
                <a:gd name="T30" fmla="*/ 953 w 1089"/>
                <a:gd name="T31" fmla="*/ 725 h 862"/>
                <a:gd name="T32" fmla="*/ 1089 w 1089"/>
                <a:gd name="T33" fmla="*/ 635 h 862"/>
                <a:gd name="T34" fmla="*/ 953 w 1089"/>
                <a:gd name="T35" fmla="*/ 499 h 862"/>
                <a:gd name="T36" fmla="*/ 1044 w 1089"/>
                <a:gd name="T37" fmla="*/ 90 h 862"/>
                <a:gd name="T38" fmla="*/ 771 w 1089"/>
                <a:gd name="T39" fmla="*/ 317 h 862"/>
                <a:gd name="T40" fmla="*/ 590 w 1089"/>
                <a:gd name="T41" fmla="*/ 227 h 862"/>
                <a:gd name="T42" fmla="*/ 499 w 1089"/>
                <a:gd name="T43" fmla="*/ 45 h 862"/>
                <a:gd name="T44" fmla="*/ 363 w 1089"/>
                <a:gd name="T45" fmla="*/ 45 h 862"/>
                <a:gd name="T46" fmla="*/ 182 w 1089"/>
                <a:gd name="T47" fmla="*/ 0 h 862"/>
                <a:gd name="T48" fmla="*/ 136 w 1089"/>
                <a:gd name="T49" fmla="*/ 45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89" h="862">
                  <a:moveTo>
                    <a:pt x="136" y="45"/>
                  </a:moveTo>
                  <a:lnTo>
                    <a:pt x="91" y="227"/>
                  </a:lnTo>
                  <a:lnTo>
                    <a:pt x="0" y="317"/>
                  </a:lnTo>
                  <a:lnTo>
                    <a:pt x="46" y="544"/>
                  </a:lnTo>
                  <a:lnTo>
                    <a:pt x="363" y="317"/>
                  </a:lnTo>
                  <a:lnTo>
                    <a:pt x="454" y="453"/>
                  </a:lnTo>
                  <a:lnTo>
                    <a:pt x="363" y="544"/>
                  </a:lnTo>
                  <a:lnTo>
                    <a:pt x="499" y="635"/>
                  </a:lnTo>
                  <a:lnTo>
                    <a:pt x="363" y="680"/>
                  </a:lnTo>
                  <a:lnTo>
                    <a:pt x="454" y="816"/>
                  </a:lnTo>
                  <a:lnTo>
                    <a:pt x="454" y="862"/>
                  </a:lnTo>
                  <a:lnTo>
                    <a:pt x="590" y="862"/>
                  </a:lnTo>
                  <a:lnTo>
                    <a:pt x="771" y="771"/>
                  </a:lnTo>
                  <a:lnTo>
                    <a:pt x="908" y="862"/>
                  </a:lnTo>
                  <a:lnTo>
                    <a:pt x="1044" y="771"/>
                  </a:lnTo>
                  <a:lnTo>
                    <a:pt x="953" y="725"/>
                  </a:lnTo>
                  <a:lnTo>
                    <a:pt x="1089" y="635"/>
                  </a:lnTo>
                  <a:lnTo>
                    <a:pt x="953" y="499"/>
                  </a:lnTo>
                  <a:lnTo>
                    <a:pt x="1044" y="90"/>
                  </a:lnTo>
                  <a:lnTo>
                    <a:pt x="771" y="317"/>
                  </a:lnTo>
                  <a:lnTo>
                    <a:pt x="590" y="227"/>
                  </a:lnTo>
                  <a:lnTo>
                    <a:pt x="499" y="45"/>
                  </a:lnTo>
                  <a:lnTo>
                    <a:pt x="363" y="45"/>
                  </a:lnTo>
                  <a:lnTo>
                    <a:pt x="182" y="0"/>
                  </a:lnTo>
                  <a:lnTo>
                    <a:pt x="136" y="45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49" name="Freeform 1137">
              <a:extLst>
                <a:ext uri="{FF2B5EF4-FFF2-40B4-BE49-F238E27FC236}">
                  <a16:creationId xmlns:a16="http://schemas.microsoft.com/office/drawing/2014/main" id="{5C732DF2-E4B4-4802-A3D2-66F2D2AEBB2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5" y="-1741"/>
              <a:ext cx="363" cy="499"/>
            </a:xfrm>
            <a:custGeom>
              <a:avLst/>
              <a:gdLst>
                <a:gd name="T0" fmla="*/ 181 w 363"/>
                <a:gd name="T1" fmla="*/ 0 h 499"/>
                <a:gd name="T2" fmla="*/ 136 w 363"/>
                <a:gd name="T3" fmla="*/ 182 h 499"/>
                <a:gd name="T4" fmla="*/ 0 w 363"/>
                <a:gd name="T5" fmla="*/ 227 h 499"/>
                <a:gd name="T6" fmla="*/ 45 w 363"/>
                <a:gd name="T7" fmla="*/ 318 h 499"/>
                <a:gd name="T8" fmla="*/ 91 w 363"/>
                <a:gd name="T9" fmla="*/ 499 h 499"/>
                <a:gd name="T10" fmla="*/ 272 w 363"/>
                <a:gd name="T11" fmla="*/ 272 h 499"/>
                <a:gd name="T12" fmla="*/ 363 w 363"/>
                <a:gd name="T13" fmla="*/ 0 h 499"/>
                <a:gd name="T14" fmla="*/ 181 w 363"/>
                <a:gd name="T15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3" h="499">
                  <a:moveTo>
                    <a:pt x="181" y="0"/>
                  </a:moveTo>
                  <a:lnTo>
                    <a:pt x="136" y="182"/>
                  </a:lnTo>
                  <a:lnTo>
                    <a:pt x="0" y="227"/>
                  </a:lnTo>
                  <a:lnTo>
                    <a:pt x="45" y="318"/>
                  </a:lnTo>
                  <a:lnTo>
                    <a:pt x="91" y="499"/>
                  </a:lnTo>
                  <a:lnTo>
                    <a:pt x="272" y="272"/>
                  </a:lnTo>
                  <a:lnTo>
                    <a:pt x="363" y="0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50" name="Freeform 1138">
              <a:extLst>
                <a:ext uri="{FF2B5EF4-FFF2-40B4-BE49-F238E27FC236}">
                  <a16:creationId xmlns:a16="http://schemas.microsoft.com/office/drawing/2014/main" id="{BCD2C56F-C969-45EB-BFE7-4BC260F6A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2" y="-2331"/>
              <a:ext cx="1134" cy="1134"/>
            </a:xfrm>
            <a:custGeom>
              <a:avLst/>
              <a:gdLst>
                <a:gd name="T0" fmla="*/ 181 w 1134"/>
                <a:gd name="T1" fmla="*/ 1134 h 1134"/>
                <a:gd name="T2" fmla="*/ 45 w 1134"/>
                <a:gd name="T3" fmla="*/ 1134 h 1134"/>
                <a:gd name="T4" fmla="*/ 91 w 1134"/>
                <a:gd name="T5" fmla="*/ 998 h 1134"/>
                <a:gd name="T6" fmla="*/ 0 w 1134"/>
                <a:gd name="T7" fmla="*/ 953 h 1134"/>
                <a:gd name="T8" fmla="*/ 181 w 1134"/>
                <a:gd name="T9" fmla="*/ 681 h 1134"/>
                <a:gd name="T10" fmla="*/ 363 w 1134"/>
                <a:gd name="T11" fmla="*/ 363 h 1134"/>
                <a:gd name="T12" fmla="*/ 544 w 1134"/>
                <a:gd name="T13" fmla="*/ 318 h 1134"/>
                <a:gd name="T14" fmla="*/ 726 w 1134"/>
                <a:gd name="T15" fmla="*/ 182 h 1134"/>
                <a:gd name="T16" fmla="*/ 862 w 1134"/>
                <a:gd name="T17" fmla="*/ 182 h 1134"/>
                <a:gd name="T18" fmla="*/ 1043 w 1134"/>
                <a:gd name="T19" fmla="*/ 0 h 1134"/>
                <a:gd name="T20" fmla="*/ 1134 w 1134"/>
                <a:gd name="T21" fmla="*/ 91 h 1134"/>
                <a:gd name="T22" fmla="*/ 1043 w 1134"/>
                <a:gd name="T23" fmla="*/ 182 h 1134"/>
                <a:gd name="T24" fmla="*/ 862 w 1134"/>
                <a:gd name="T25" fmla="*/ 227 h 1134"/>
                <a:gd name="T26" fmla="*/ 726 w 1134"/>
                <a:gd name="T27" fmla="*/ 318 h 1134"/>
                <a:gd name="T28" fmla="*/ 590 w 1134"/>
                <a:gd name="T29" fmla="*/ 454 h 1134"/>
                <a:gd name="T30" fmla="*/ 454 w 1134"/>
                <a:gd name="T31" fmla="*/ 499 h 1134"/>
                <a:gd name="T32" fmla="*/ 181 w 1134"/>
                <a:gd name="T33" fmla="*/ 908 h 1134"/>
                <a:gd name="T34" fmla="*/ 181 w 1134"/>
                <a:gd name="T3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34" h="1134">
                  <a:moveTo>
                    <a:pt x="181" y="1134"/>
                  </a:moveTo>
                  <a:lnTo>
                    <a:pt x="45" y="1134"/>
                  </a:lnTo>
                  <a:lnTo>
                    <a:pt x="91" y="998"/>
                  </a:lnTo>
                  <a:lnTo>
                    <a:pt x="0" y="953"/>
                  </a:lnTo>
                  <a:lnTo>
                    <a:pt x="181" y="681"/>
                  </a:lnTo>
                  <a:lnTo>
                    <a:pt x="363" y="363"/>
                  </a:lnTo>
                  <a:lnTo>
                    <a:pt x="544" y="318"/>
                  </a:lnTo>
                  <a:lnTo>
                    <a:pt x="726" y="182"/>
                  </a:lnTo>
                  <a:lnTo>
                    <a:pt x="862" y="182"/>
                  </a:lnTo>
                  <a:lnTo>
                    <a:pt x="1043" y="0"/>
                  </a:lnTo>
                  <a:lnTo>
                    <a:pt x="1134" y="91"/>
                  </a:lnTo>
                  <a:lnTo>
                    <a:pt x="1043" y="182"/>
                  </a:lnTo>
                  <a:lnTo>
                    <a:pt x="862" y="227"/>
                  </a:lnTo>
                  <a:lnTo>
                    <a:pt x="726" y="318"/>
                  </a:lnTo>
                  <a:lnTo>
                    <a:pt x="590" y="454"/>
                  </a:lnTo>
                  <a:lnTo>
                    <a:pt x="454" y="499"/>
                  </a:lnTo>
                  <a:lnTo>
                    <a:pt x="181" y="908"/>
                  </a:lnTo>
                  <a:lnTo>
                    <a:pt x="181" y="1134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52" name="Freeform 1140">
              <a:extLst>
                <a:ext uri="{FF2B5EF4-FFF2-40B4-BE49-F238E27FC236}">
                  <a16:creationId xmlns:a16="http://schemas.microsoft.com/office/drawing/2014/main" id="{2783D902-4A4E-4AB0-805B-47AE2CD61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63" y="-2452"/>
              <a:ext cx="10899" cy="7716"/>
            </a:xfrm>
            <a:custGeom>
              <a:avLst/>
              <a:gdLst>
                <a:gd name="T0" fmla="*/ 0 w 10899"/>
                <a:gd name="T1" fmla="*/ 5383 h 7716"/>
                <a:gd name="T2" fmla="*/ 1043 w 10899"/>
                <a:gd name="T3" fmla="*/ 5828 h 7716"/>
                <a:gd name="T4" fmla="*/ 851 w 10899"/>
                <a:gd name="T5" fmla="*/ 6816 h 7716"/>
                <a:gd name="T6" fmla="*/ 1287 w 10899"/>
                <a:gd name="T7" fmla="*/ 7660 h 7716"/>
                <a:gd name="T8" fmla="*/ 2955 w 10899"/>
                <a:gd name="T9" fmla="*/ 5748 h 7716"/>
                <a:gd name="T10" fmla="*/ 2743 w 10899"/>
                <a:gd name="T11" fmla="*/ 4944 h 7716"/>
                <a:gd name="T12" fmla="*/ 3571 w 10899"/>
                <a:gd name="T13" fmla="*/ 4788 h 7716"/>
                <a:gd name="T14" fmla="*/ 4227 w 10899"/>
                <a:gd name="T15" fmla="*/ 4948 h 7716"/>
                <a:gd name="T16" fmla="*/ 4575 w 10899"/>
                <a:gd name="T17" fmla="*/ 5232 h 7716"/>
                <a:gd name="T18" fmla="*/ 5391 w 10899"/>
                <a:gd name="T19" fmla="*/ 5240 h 7716"/>
                <a:gd name="T20" fmla="*/ 5567 w 10899"/>
                <a:gd name="T21" fmla="*/ 5308 h 7716"/>
                <a:gd name="T22" fmla="*/ 5895 w 10899"/>
                <a:gd name="T23" fmla="*/ 5104 h 7716"/>
                <a:gd name="T24" fmla="*/ 6199 w 10899"/>
                <a:gd name="T25" fmla="*/ 4936 h 7716"/>
                <a:gd name="T26" fmla="*/ 6763 w 10899"/>
                <a:gd name="T27" fmla="*/ 4064 h 7716"/>
                <a:gd name="T28" fmla="*/ 7051 w 10899"/>
                <a:gd name="T29" fmla="*/ 4088 h 7716"/>
                <a:gd name="T30" fmla="*/ 7275 w 10899"/>
                <a:gd name="T31" fmla="*/ 3968 h 7716"/>
                <a:gd name="T32" fmla="*/ 8135 w 10899"/>
                <a:gd name="T33" fmla="*/ 3468 h 7716"/>
                <a:gd name="T34" fmla="*/ 8139 w 10899"/>
                <a:gd name="T35" fmla="*/ 2664 h 7716"/>
                <a:gd name="T36" fmla="*/ 9511 w 10899"/>
                <a:gd name="T37" fmla="*/ 2312 h 7716"/>
                <a:gd name="T38" fmla="*/ 9351 w 10899"/>
                <a:gd name="T39" fmla="*/ 2572 h 7716"/>
                <a:gd name="T40" fmla="*/ 10183 w 10899"/>
                <a:gd name="T41" fmla="*/ 2204 h 7716"/>
                <a:gd name="T42" fmla="*/ 10623 w 10899"/>
                <a:gd name="T43" fmla="*/ 2004 h 7716"/>
                <a:gd name="T44" fmla="*/ 10575 w 10899"/>
                <a:gd name="T45" fmla="*/ 1520 h 7716"/>
                <a:gd name="T46" fmla="*/ 9991 w 10899"/>
                <a:gd name="T47" fmla="*/ 1424 h 7716"/>
                <a:gd name="T48" fmla="*/ 9227 w 10899"/>
                <a:gd name="T49" fmla="*/ 1044 h 7716"/>
                <a:gd name="T50" fmla="*/ 8431 w 10899"/>
                <a:gd name="T51" fmla="*/ 1100 h 7716"/>
                <a:gd name="T52" fmla="*/ 8047 w 10899"/>
                <a:gd name="T53" fmla="*/ 836 h 7716"/>
                <a:gd name="T54" fmla="*/ 7515 w 10899"/>
                <a:gd name="T55" fmla="*/ 696 h 7716"/>
                <a:gd name="T56" fmla="*/ 7763 w 10899"/>
                <a:gd name="T57" fmla="*/ 360 h 7716"/>
                <a:gd name="T58" fmla="*/ 7387 w 10899"/>
                <a:gd name="T59" fmla="*/ 0 h 7716"/>
                <a:gd name="T60" fmla="*/ 6879 w 10899"/>
                <a:gd name="T61" fmla="*/ 304 h 7716"/>
                <a:gd name="T62" fmla="*/ 6007 w 10899"/>
                <a:gd name="T63" fmla="*/ 980 h 7716"/>
                <a:gd name="T64" fmla="*/ 5543 w 10899"/>
                <a:gd name="T65" fmla="*/ 1404 h 7716"/>
                <a:gd name="T66" fmla="*/ 5371 w 10899"/>
                <a:gd name="T67" fmla="*/ 1600 h 7716"/>
                <a:gd name="T68" fmla="*/ 5271 w 10899"/>
                <a:gd name="T69" fmla="*/ 1516 h 7716"/>
                <a:gd name="T70" fmla="*/ 4299 w 10899"/>
                <a:gd name="T71" fmla="*/ 1616 h 7716"/>
                <a:gd name="T72" fmla="*/ 4063 w 10899"/>
                <a:gd name="T73" fmla="*/ 1728 h 7716"/>
                <a:gd name="T74" fmla="*/ 3519 w 10899"/>
                <a:gd name="T75" fmla="*/ 1936 h 7716"/>
                <a:gd name="T76" fmla="*/ 3511 w 10899"/>
                <a:gd name="T77" fmla="*/ 1324 h 7716"/>
                <a:gd name="T78" fmla="*/ 2031 w 10899"/>
                <a:gd name="T79" fmla="*/ 2228 h 7716"/>
                <a:gd name="T80" fmla="*/ 2487 w 10899"/>
                <a:gd name="T81" fmla="*/ 2556 h 7716"/>
                <a:gd name="T82" fmla="*/ 3095 w 10899"/>
                <a:gd name="T83" fmla="*/ 1860 h 7716"/>
                <a:gd name="T84" fmla="*/ 3055 w 10899"/>
                <a:gd name="T85" fmla="*/ 2504 h 7716"/>
                <a:gd name="T86" fmla="*/ 2331 w 10899"/>
                <a:gd name="T87" fmla="*/ 2892 h 7716"/>
                <a:gd name="T88" fmla="*/ 2031 w 10899"/>
                <a:gd name="T89" fmla="*/ 2712 h 7716"/>
                <a:gd name="T90" fmla="*/ 1179 w 10899"/>
                <a:gd name="T91" fmla="*/ 3380 h 7716"/>
                <a:gd name="T92" fmla="*/ 847 w 10899"/>
                <a:gd name="T93" fmla="*/ 4204 h 7716"/>
                <a:gd name="T94" fmla="*/ 1919 w 10899"/>
                <a:gd name="T95" fmla="*/ 3944 h 7716"/>
                <a:gd name="T96" fmla="*/ 2191 w 10899"/>
                <a:gd name="T97" fmla="*/ 3824 h 7716"/>
                <a:gd name="T98" fmla="*/ 2419 w 10899"/>
                <a:gd name="T99" fmla="*/ 3860 h 7716"/>
                <a:gd name="T100" fmla="*/ 2783 w 10899"/>
                <a:gd name="T101" fmla="*/ 4380 h 7716"/>
                <a:gd name="T102" fmla="*/ 1971 w 10899"/>
                <a:gd name="T103" fmla="*/ 4468 h 7716"/>
                <a:gd name="T104" fmla="*/ 847 w 10899"/>
                <a:gd name="T105" fmla="*/ 4224 h 7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899" h="7716">
                  <a:moveTo>
                    <a:pt x="619" y="4392"/>
                  </a:moveTo>
                  <a:lnTo>
                    <a:pt x="595" y="4528"/>
                  </a:lnTo>
                  <a:lnTo>
                    <a:pt x="335" y="4680"/>
                  </a:lnTo>
                  <a:lnTo>
                    <a:pt x="136" y="4975"/>
                  </a:lnTo>
                  <a:lnTo>
                    <a:pt x="0" y="5383"/>
                  </a:lnTo>
                  <a:lnTo>
                    <a:pt x="227" y="5776"/>
                  </a:lnTo>
                  <a:lnTo>
                    <a:pt x="579" y="5772"/>
                  </a:lnTo>
                  <a:lnTo>
                    <a:pt x="775" y="5720"/>
                  </a:lnTo>
                  <a:lnTo>
                    <a:pt x="891" y="5836"/>
                  </a:lnTo>
                  <a:lnTo>
                    <a:pt x="1043" y="5828"/>
                  </a:lnTo>
                  <a:lnTo>
                    <a:pt x="1031" y="5956"/>
                  </a:lnTo>
                  <a:lnTo>
                    <a:pt x="983" y="6048"/>
                  </a:lnTo>
                  <a:lnTo>
                    <a:pt x="1071" y="6320"/>
                  </a:lnTo>
                  <a:lnTo>
                    <a:pt x="1051" y="6548"/>
                  </a:lnTo>
                  <a:lnTo>
                    <a:pt x="851" y="6816"/>
                  </a:lnTo>
                  <a:lnTo>
                    <a:pt x="875" y="7104"/>
                  </a:lnTo>
                  <a:lnTo>
                    <a:pt x="815" y="7296"/>
                  </a:lnTo>
                  <a:lnTo>
                    <a:pt x="927" y="7588"/>
                  </a:lnTo>
                  <a:lnTo>
                    <a:pt x="871" y="7716"/>
                  </a:lnTo>
                  <a:lnTo>
                    <a:pt x="1287" y="7660"/>
                  </a:lnTo>
                  <a:lnTo>
                    <a:pt x="1843" y="7216"/>
                  </a:lnTo>
                  <a:lnTo>
                    <a:pt x="1919" y="6984"/>
                  </a:lnTo>
                  <a:lnTo>
                    <a:pt x="2267" y="6748"/>
                  </a:lnTo>
                  <a:lnTo>
                    <a:pt x="2327" y="6272"/>
                  </a:lnTo>
                  <a:lnTo>
                    <a:pt x="2955" y="5748"/>
                  </a:lnTo>
                  <a:lnTo>
                    <a:pt x="3175" y="5480"/>
                  </a:lnTo>
                  <a:lnTo>
                    <a:pt x="2807" y="5480"/>
                  </a:lnTo>
                  <a:lnTo>
                    <a:pt x="2651" y="5220"/>
                  </a:lnTo>
                  <a:lnTo>
                    <a:pt x="2619" y="4660"/>
                  </a:lnTo>
                  <a:lnTo>
                    <a:pt x="2743" y="4944"/>
                  </a:lnTo>
                  <a:lnTo>
                    <a:pt x="2823" y="5236"/>
                  </a:lnTo>
                  <a:lnTo>
                    <a:pt x="2827" y="5372"/>
                  </a:lnTo>
                  <a:lnTo>
                    <a:pt x="3571" y="5100"/>
                  </a:lnTo>
                  <a:lnTo>
                    <a:pt x="3707" y="4944"/>
                  </a:lnTo>
                  <a:lnTo>
                    <a:pt x="3571" y="4788"/>
                  </a:lnTo>
                  <a:lnTo>
                    <a:pt x="3311" y="4604"/>
                  </a:lnTo>
                  <a:lnTo>
                    <a:pt x="3679" y="4640"/>
                  </a:lnTo>
                  <a:lnTo>
                    <a:pt x="3755" y="4752"/>
                  </a:lnTo>
                  <a:lnTo>
                    <a:pt x="4055" y="4716"/>
                  </a:lnTo>
                  <a:lnTo>
                    <a:pt x="4227" y="4948"/>
                  </a:lnTo>
                  <a:lnTo>
                    <a:pt x="4319" y="4944"/>
                  </a:lnTo>
                  <a:lnTo>
                    <a:pt x="4263" y="5308"/>
                  </a:lnTo>
                  <a:lnTo>
                    <a:pt x="4367" y="5604"/>
                  </a:lnTo>
                  <a:lnTo>
                    <a:pt x="4551" y="5452"/>
                  </a:lnTo>
                  <a:lnTo>
                    <a:pt x="4575" y="5232"/>
                  </a:lnTo>
                  <a:lnTo>
                    <a:pt x="5003" y="4944"/>
                  </a:lnTo>
                  <a:lnTo>
                    <a:pt x="5199" y="4908"/>
                  </a:lnTo>
                  <a:lnTo>
                    <a:pt x="5291" y="5120"/>
                  </a:lnTo>
                  <a:lnTo>
                    <a:pt x="5251" y="5260"/>
                  </a:lnTo>
                  <a:lnTo>
                    <a:pt x="5391" y="5240"/>
                  </a:lnTo>
                  <a:lnTo>
                    <a:pt x="5355" y="5548"/>
                  </a:lnTo>
                  <a:lnTo>
                    <a:pt x="5495" y="5908"/>
                  </a:lnTo>
                  <a:lnTo>
                    <a:pt x="5575" y="5728"/>
                  </a:lnTo>
                  <a:lnTo>
                    <a:pt x="5459" y="5520"/>
                  </a:lnTo>
                  <a:lnTo>
                    <a:pt x="5567" y="5308"/>
                  </a:lnTo>
                  <a:lnTo>
                    <a:pt x="5663" y="5492"/>
                  </a:lnTo>
                  <a:lnTo>
                    <a:pt x="5671" y="5560"/>
                  </a:lnTo>
                  <a:lnTo>
                    <a:pt x="5891" y="5488"/>
                  </a:lnTo>
                  <a:lnTo>
                    <a:pt x="5975" y="5312"/>
                  </a:lnTo>
                  <a:lnTo>
                    <a:pt x="5895" y="5104"/>
                  </a:lnTo>
                  <a:lnTo>
                    <a:pt x="5991" y="4948"/>
                  </a:lnTo>
                  <a:lnTo>
                    <a:pt x="6079" y="4964"/>
                  </a:lnTo>
                  <a:lnTo>
                    <a:pt x="6031" y="5116"/>
                  </a:lnTo>
                  <a:lnTo>
                    <a:pt x="6115" y="5124"/>
                  </a:lnTo>
                  <a:lnTo>
                    <a:pt x="6199" y="4936"/>
                  </a:lnTo>
                  <a:lnTo>
                    <a:pt x="6507" y="4864"/>
                  </a:lnTo>
                  <a:lnTo>
                    <a:pt x="6815" y="4532"/>
                  </a:lnTo>
                  <a:lnTo>
                    <a:pt x="6831" y="4248"/>
                  </a:lnTo>
                  <a:lnTo>
                    <a:pt x="6971" y="4108"/>
                  </a:lnTo>
                  <a:lnTo>
                    <a:pt x="6763" y="4064"/>
                  </a:lnTo>
                  <a:lnTo>
                    <a:pt x="6775" y="3980"/>
                  </a:lnTo>
                  <a:lnTo>
                    <a:pt x="6963" y="3880"/>
                  </a:lnTo>
                  <a:lnTo>
                    <a:pt x="6915" y="3988"/>
                  </a:lnTo>
                  <a:lnTo>
                    <a:pt x="7087" y="4000"/>
                  </a:lnTo>
                  <a:lnTo>
                    <a:pt x="7051" y="4088"/>
                  </a:lnTo>
                  <a:lnTo>
                    <a:pt x="7147" y="4060"/>
                  </a:lnTo>
                  <a:lnTo>
                    <a:pt x="7075" y="4288"/>
                  </a:lnTo>
                  <a:lnTo>
                    <a:pt x="7219" y="4240"/>
                  </a:lnTo>
                  <a:lnTo>
                    <a:pt x="7283" y="4124"/>
                  </a:lnTo>
                  <a:lnTo>
                    <a:pt x="7275" y="3968"/>
                  </a:lnTo>
                  <a:lnTo>
                    <a:pt x="7447" y="3780"/>
                  </a:lnTo>
                  <a:lnTo>
                    <a:pt x="7631" y="3728"/>
                  </a:lnTo>
                  <a:lnTo>
                    <a:pt x="7991" y="3396"/>
                  </a:lnTo>
                  <a:lnTo>
                    <a:pt x="8139" y="3176"/>
                  </a:lnTo>
                  <a:lnTo>
                    <a:pt x="8135" y="3468"/>
                  </a:lnTo>
                  <a:lnTo>
                    <a:pt x="8247" y="3288"/>
                  </a:lnTo>
                  <a:lnTo>
                    <a:pt x="8247" y="2956"/>
                  </a:lnTo>
                  <a:lnTo>
                    <a:pt x="8031" y="2888"/>
                  </a:lnTo>
                  <a:lnTo>
                    <a:pt x="8011" y="2800"/>
                  </a:lnTo>
                  <a:lnTo>
                    <a:pt x="8139" y="2664"/>
                  </a:lnTo>
                  <a:lnTo>
                    <a:pt x="8435" y="2488"/>
                  </a:lnTo>
                  <a:lnTo>
                    <a:pt x="8935" y="2528"/>
                  </a:lnTo>
                  <a:lnTo>
                    <a:pt x="9135" y="2260"/>
                  </a:lnTo>
                  <a:lnTo>
                    <a:pt x="9291" y="2316"/>
                  </a:lnTo>
                  <a:lnTo>
                    <a:pt x="9511" y="2312"/>
                  </a:lnTo>
                  <a:lnTo>
                    <a:pt x="8987" y="2660"/>
                  </a:lnTo>
                  <a:lnTo>
                    <a:pt x="8855" y="3076"/>
                  </a:lnTo>
                  <a:lnTo>
                    <a:pt x="8927" y="3100"/>
                  </a:lnTo>
                  <a:lnTo>
                    <a:pt x="9383" y="2652"/>
                  </a:lnTo>
                  <a:lnTo>
                    <a:pt x="9351" y="2572"/>
                  </a:lnTo>
                  <a:lnTo>
                    <a:pt x="9423" y="2488"/>
                  </a:lnTo>
                  <a:lnTo>
                    <a:pt x="9671" y="2408"/>
                  </a:lnTo>
                  <a:lnTo>
                    <a:pt x="9731" y="2452"/>
                  </a:lnTo>
                  <a:lnTo>
                    <a:pt x="9903" y="2260"/>
                  </a:lnTo>
                  <a:lnTo>
                    <a:pt x="10183" y="2204"/>
                  </a:lnTo>
                  <a:lnTo>
                    <a:pt x="10247" y="2128"/>
                  </a:lnTo>
                  <a:lnTo>
                    <a:pt x="10251" y="1968"/>
                  </a:lnTo>
                  <a:lnTo>
                    <a:pt x="10371" y="1904"/>
                  </a:lnTo>
                  <a:lnTo>
                    <a:pt x="10463" y="1760"/>
                  </a:lnTo>
                  <a:lnTo>
                    <a:pt x="10623" y="2004"/>
                  </a:lnTo>
                  <a:lnTo>
                    <a:pt x="10899" y="1764"/>
                  </a:lnTo>
                  <a:lnTo>
                    <a:pt x="10827" y="1692"/>
                  </a:lnTo>
                  <a:lnTo>
                    <a:pt x="10719" y="1700"/>
                  </a:lnTo>
                  <a:lnTo>
                    <a:pt x="10675" y="1604"/>
                  </a:lnTo>
                  <a:lnTo>
                    <a:pt x="10575" y="1520"/>
                  </a:lnTo>
                  <a:lnTo>
                    <a:pt x="10551" y="1428"/>
                  </a:lnTo>
                  <a:lnTo>
                    <a:pt x="10383" y="1332"/>
                  </a:lnTo>
                  <a:lnTo>
                    <a:pt x="10135" y="1308"/>
                  </a:lnTo>
                  <a:lnTo>
                    <a:pt x="10119" y="1416"/>
                  </a:lnTo>
                  <a:lnTo>
                    <a:pt x="9991" y="1424"/>
                  </a:lnTo>
                  <a:lnTo>
                    <a:pt x="9955" y="1344"/>
                  </a:lnTo>
                  <a:lnTo>
                    <a:pt x="9591" y="1308"/>
                  </a:lnTo>
                  <a:lnTo>
                    <a:pt x="9655" y="1148"/>
                  </a:lnTo>
                  <a:lnTo>
                    <a:pt x="9335" y="1176"/>
                  </a:lnTo>
                  <a:lnTo>
                    <a:pt x="9227" y="1044"/>
                  </a:lnTo>
                  <a:lnTo>
                    <a:pt x="9283" y="956"/>
                  </a:lnTo>
                  <a:lnTo>
                    <a:pt x="9015" y="888"/>
                  </a:lnTo>
                  <a:lnTo>
                    <a:pt x="8787" y="908"/>
                  </a:lnTo>
                  <a:lnTo>
                    <a:pt x="8767" y="1020"/>
                  </a:lnTo>
                  <a:lnTo>
                    <a:pt x="8431" y="1100"/>
                  </a:lnTo>
                  <a:lnTo>
                    <a:pt x="8347" y="1200"/>
                  </a:lnTo>
                  <a:lnTo>
                    <a:pt x="8247" y="1168"/>
                  </a:lnTo>
                  <a:lnTo>
                    <a:pt x="8327" y="864"/>
                  </a:lnTo>
                  <a:lnTo>
                    <a:pt x="8139" y="732"/>
                  </a:lnTo>
                  <a:lnTo>
                    <a:pt x="8047" y="836"/>
                  </a:lnTo>
                  <a:lnTo>
                    <a:pt x="7835" y="880"/>
                  </a:lnTo>
                  <a:lnTo>
                    <a:pt x="7823" y="748"/>
                  </a:lnTo>
                  <a:lnTo>
                    <a:pt x="7687" y="740"/>
                  </a:lnTo>
                  <a:lnTo>
                    <a:pt x="7567" y="756"/>
                  </a:lnTo>
                  <a:lnTo>
                    <a:pt x="7515" y="696"/>
                  </a:lnTo>
                  <a:lnTo>
                    <a:pt x="7431" y="792"/>
                  </a:lnTo>
                  <a:lnTo>
                    <a:pt x="7139" y="916"/>
                  </a:lnTo>
                  <a:lnTo>
                    <a:pt x="7463" y="628"/>
                  </a:lnTo>
                  <a:lnTo>
                    <a:pt x="7667" y="524"/>
                  </a:lnTo>
                  <a:lnTo>
                    <a:pt x="7763" y="360"/>
                  </a:lnTo>
                  <a:lnTo>
                    <a:pt x="7715" y="196"/>
                  </a:lnTo>
                  <a:lnTo>
                    <a:pt x="7443" y="212"/>
                  </a:lnTo>
                  <a:lnTo>
                    <a:pt x="7455" y="108"/>
                  </a:lnTo>
                  <a:lnTo>
                    <a:pt x="7535" y="0"/>
                  </a:lnTo>
                  <a:lnTo>
                    <a:pt x="7387" y="0"/>
                  </a:lnTo>
                  <a:lnTo>
                    <a:pt x="7235" y="168"/>
                  </a:lnTo>
                  <a:lnTo>
                    <a:pt x="7123" y="204"/>
                  </a:lnTo>
                  <a:lnTo>
                    <a:pt x="7119" y="348"/>
                  </a:lnTo>
                  <a:lnTo>
                    <a:pt x="6955" y="352"/>
                  </a:lnTo>
                  <a:lnTo>
                    <a:pt x="6879" y="304"/>
                  </a:lnTo>
                  <a:lnTo>
                    <a:pt x="6459" y="496"/>
                  </a:lnTo>
                  <a:lnTo>
                    <a:pt x="6371" y="584"/>
                  </a:lnTo>
                  <a:lnTo>
                    <a:pt x="6411" y="700"/>
                  </a:lnTo>
                  <a:lnTo>
                    <a:pt x="6107" y="728"/>
                  </a:lnTo>
                  <a:lnTo>
                    <a:pt x="6007" y="980"/>
                  </a:lnTo>
                  <a:lnTo>
                    <a:pt x="6035" y="1244"/>
                  </a:lnTo>
                  <a:lnTo>
                    <a:pt x="5939" y="1008"/>
                  </a:lnTo>
                  <a:lnTo>
                    <a:pt x="5751" y="988"/>
                  </a:lnTo>
                  <a:lnTo>
                    <a:pt x="5619" y="1108"/>
                  </a:lnTo>
                  <a:lnTo>
                    <a:pt x="5543" y="1404"/>
                  </a:lnTo>
                  <a:lnTo>
                    <a:pt x="5695" y="1496"/>
                  </a:lnTo>
                  <a:lnTo>
                    <a:pt x="5543" y="1512"/>
                  </a:lnTo>
                  <a:lnTo>
                    <a:pt x="5375" y="1752"/>
                  </a:lnTo>
                  <a:lnTo>
                    <a:pt x="5127" y="1748"/>
                  </a:lnTo>
                  <a:lnTo>
                    <a:pt x="5371" y="1600"/>
                  </a:lnTo>
                  <a:lnTo>
                    <a:pt x="5475" y="1456"/>
                  </a:lnTo>
                  <a:lnTo>
                    <a:pt x="5655" y="876"/>
                  </a:lnTo>
                  <a:lnTo>
                    <a:pt x="5507" y="836"/>
                  </a:lnTo>
                  <a:lnTo>
                    <a:pt x="5239" y="1244"/>
                  </a:lnTo>
                  <a:lnTo>
                    <a:pt x="5271" y="1516"/>
                  </a:lnTo>
                  <a:lnTo>
                    <a:pt x="4947" y="1344"/>
                  </a:lnTo>
                  <a:lnTo>
                    <a:pt x="4867" y="1476"/>
                  </a:lnTo>
                  <a:lnTo>
                    <a:pt x="4619" y="1528"/>
                  </a:lnTo>
                  <a:lnTo>
                    <a:pt x="4551" y="1472"/>
                  </a:lnTo>
                  <a:lnTo>
                    <a:pt x="4299" y="1616"/>
                  </a:lnTo>
                  <a:lnTo>
                    <a:pt x="4227" y="1680"/>
                  </a:lnTo>
                  <a:lnTo>
                    <a:pt x="4139" y="1676"/>
                  </a:lnTo>
                  <a:lnTo>
                    <a:pt x="4231" y="1564"/>
                  </a:lnTo>
                  <a:lnTo>
                    <a:pt x="4115" y="1460"/>
                  </a:lnTo>
                  <a:lnTo>
                    <a:pt x="4063" y="1728"/>
                  </a:lnTo>
                  <a:lnTo>
                    <a:pt x="3891" y="1812"/>
                  </a:lnTo>
                  <a:lnTo>
                    <a:pt x="3807" y="1928"/>
                  </a:lnTo>
                  <a:lnTo>
                    <a:pt x="3675" y="1948"/>
                  </a:lnTo>
                  <a:lnTo>
                    <a:pt x="3603" y="2036"/>
                  </a:lnTo>
                  <a:lnTo>
                    <a:pt x="3519" y="1936"/>
                  </a:lnTo>
                  <a:lnTo>
                    <a:pt x="3538" y="1754"/>
                  </a:lnTo>
                  <a:lnTo>
                    <a:pt x="3823" y="1808"/>
                  </a:lnTo>
                  <a:lnTo>
                    <a:pt x="3915" y="1612"/>
                  </a:lnTo>
                  <a:lnTo>
                    <a:pt x="3679" y="1336"/>
                  </a:lnTo>
                  <a:lnTo>
                    <a:pt x="3511" y="1324"/>
                  </a:lnTo>
                  <a:lnTo>
                    <a:pt x="3567" y="1212"/>
                  </a:lnTo>
                  <a:lnTo>
                    <a:pt x="3439" y="1164"/>
                  </a:lnTo>
                  <a:lnTo>
                    <a:pt x="2971" y="1340"/>
                  </a:lnTo>
                  <a:lnTo>
                    <a:pt x="2283" y="2036"/>
                  </a:lnTo>
                  <a:lnTo>
                    <a:pt x="2031" y="2228"/>
                  </a:lnTo>
                  <a:lnTo>
                    <a:pt x="1967" y="2552"/>
                  </a:lnTo>
                  <a:lnTo>
                    <a:pt x="2177" y="2525"/>
                  </a:lnTo>
                  <a:lnTo>
                    <a:pt x="2239" y="2756"/>
                  </a:lnTo>
                  <a:lnTo>
                    <a:pt x="2403" y="2728"/>
                  </a:lnTo>
                  <a:lnTo>
                    <a:pt x="2487" y="2556"/>
                  </a:lnTo>
                  <a:lnTo>
                    <a:pt x="2627" y="2464"/>
                  </a:lnTo>
                  <a:lnTo>
                    <a:pt x="2615" y="2192"/>
                  </a:lnTo>
                  <a:lnTo>
                    <a:pt x="2891" y="1992"/>
                  </a:lnTo>
                  <a:lnTo>
                    <a:pt x="3015" y="1824"/>
                  </a:lnTo>
                  <a:lnTo>
                    <a:pt x="3095" y="1860"/>
                  </a:lnTo>
                  <a:lnTo>
                    <a:pt x="3055" y="1964"/>
                  </a:lnTo>
                  <a:lnTo>
                    <a:pt x="2907" y="2072"/>
                  </a:lnTo>
                  <a:lnTo>
                    <a:pt x="2739" y="2440"/>
                  </a:lnTo>
                  <a:lnTo>
                    <a:pt x="3015" y="2432"/>
                  </a:lnTo>
                  <a:lnTo>
                    <a:pt x="3055" y="2504"/>
                  </a:lnTo>
                  <a:lnTo>
                    <a:pt x="2815" y="2520"/>
                  </a:lnTo>
                  <a:lnTo>
                    <a:pt x="2799" y="2636"/>
                  </a:lnTo>
                  <a:lnTo>
                    <a:pt x="2667" y="2652"/>
                  </a:lnTo>
                  <a:lnTo>
                    <a:pt x="2539" y="2888"/>
                  </a:lnTo>
                  <a:lnTo>
                    <a:pt x="2331" y="2892"/>
                  </a:lnTo>
                  <a:lnTo>
                    <a:pt x="2222" y="3024"/>
                  </a:lnTo>
                  <a:lnTo>
                    <a:pt x="2167" y="2936"/>
                  </a:lnTo>
                  <a:lnTo>
                    <a:pt x="2059" y="2896"/>
                  </a:lnTo>
                  <a:lnTo>
                    <a:pt x="2155" y="2676"/>
                  </a:lnTo>
                  <a:lnTo>
                    <a:pt x="2031" y="2712"/>
                  </a:lnTo>
                  <a:lnTo>
                    <a:pt x="1959" y="2948"/>
                  </a:lnTo>
                  <a:lnTo>
                    <a:pt x="1775" y="3056"/>
                  </a:lnTo>
                  <a:lnTo>
                    <a:pt x="1667" y="3184"/>
                  </a:lnTo>
                  <a:lnTo>
                    <a:pt x="1361" y="3297"/>
                  </a:lnTo>
                  <a:lnTo>
                    <a:pt x="1179" y="3380"/>
                  </a:lnTo>
                  <a:lnTo>
                    <a:pt x="1279" y="3544"/>
                  </a:lnTo>
                  <a:lnTo>
                    <a:pt x="1211" y="3744"/>
                  </a:lnTo>
                  <a:lnTo>
                    <a:pt x="919" y="3720"/>
                  </a:lnTo>
                  <a:lnTo>
                    <a:pt x="699" y="4100"/>
                  </a:lnTo>
                  <a:lnTo>
                    <a:pt x="847" y="4204"/>
                  </a:lnTo>
                  <a:lnTo>
                    <a:pt x="1159" y="4116"/>
                  </a:lnTo>
                  <a:lnTo>
                    <a:pt x="1247" y="3932"/>
                  </a:lnTo>
                  <a:lnTo>
                    <a:pt x="1443" y="3784"/>
                  </a:lnTo>
                  <a:lnTo>
                    <a:pt x="1739" y="3724"/>
                  </a:lnTo>
                  <a:lnTo>
                    <a:pt x="1919" y="3944"/>
                  </a:lnTo>
                  <a:lnTo>
                    <a:pt x="1847" y="4088"/>
                  </a:lnTo>
                  <a:lnTo>
                    <a:pt x="1983" y="4040"/>
                  </a:lnTo>
                  <a:lnTo>
                    <a:pt x="2071" y="3924"/>
                  </a:lnTo>
                  <a:lnTo>
                    <a:pt x="1943" y="3680"/>
                  </a:lnTo>
                  <a:lnTo>
                    <a:pt x="2191" y="3824"/>
                  </a:lnTo>
                  <a:lnTo>
                    <a:pt x="2151" y="4016"/>
                  </a:lnTo>
                  <a:lnTo>
                    <a:pt x="2259" y="4164"/>
                  </a:lnTo>
                  <a:lnTo>
                    <a:pt x="2395" y="4088"/>
                  </a:lnTo>
                  <a:lnTo>
                    <a:pt x="2347" y="3948"/>
                  </a:lnTo>
                  <a:lnTo>
                    <a:pt x="2419" y="3860"/>
                  </a:lnTo>
                  <a:lnTo>
                    <a:pt x="2491" y="3948"/>
                  </a:lnTo>
                  <a:lnTo>
                    <a:pt x="2483" y="4120"/>
                  </a:lnTo>
                  <a:lnTo>
                    <a:pt x="2583" y="4196"/>
                  </a:lnTo>
                  <a:lnTo>
                    <a:pt x="2879" y="4164"/>
                  </a:lnTo>
                  <a:lnTo>
                    <a:pt x="2783" y="4380"/>
                  </a:lnTo>
                  <a:lnTo>
                    <a:pt x="2611" y="4456"/>
                  </a:lnTo>
                  <a:lnTo>
                    <a:pt x="2519" y="4404"/>
                  </a:lnTo>
                  <a:lnTo>
                    <a:pt x="2415" y="4488"/>
                  </a:lnTo>
                  <a:lnTo>
                    <a:pt x="2055" y="4376"/>
                  </a:lnTo>
                  <a:lnTo>
                    <a:pt x="1971" y="4468"/>
                  </a:lnTo>
                  <a:lnTo>
                    <a:pt x="1615" y="4292"/>
                  </a:lnTo>
                  <a:lnTo>
                    <a:pt x="1663" y="4136"/>
                  </a:lnTo>
                  <a:lnTo>
                    <a:pt x="1295" y="4120"/>
                  </a:lnTo>
                  <a:lnTo>
                    <a:pt x="1139" y="4232"/>
                  </a:lnTo>
                  <a:lnTo>
                    <a:pt x="847" y="4224"/>
                  </a:lnTo>
                  <a:lnTo>
                    <a:pt x="619" y="4392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453" name="Freeform 1141">
              <a:extLst>
                <a:ext uri="{FF2B5EF4-FFF2-40B4-BE49-F238E27FC236}">
                  <a16:creationId xmlns:a16="http://schemas.microsoft.com/office/drawing/2014/main" id="{E87FA111-C328-4B73-9105-53384D7DB4F5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1" y="-1709"/>
              <a:ext cx="5467" cy="8461"/>
            </a:xfrm>
            <a:custGeom>
              <a:avLst/>
              <a:gdLst>
                <a:gd name="T0" fmla="*/ 826 w 5467"/>
                <a:gd name="T1" fmla="*/ 1008 h 8461"/>
                <a:gd name="T2" fmla="*/ 456 w 5467"/>
                <a:gd name="T3" fmla="*/ 1219 h 8461"/>
                <a:gd name="T4" fmla="*/ 303 w 5467"/>
                <a:gd name="T5" fmla="*/ 1719 h 8461"/>
                <a:gd name="T6" fmla="*/ 0 w 5467"/>
                <a:gd name="T7" fmla="*/ 2266 h 8461"/>
                <a:gd name="T8" fmla="*/ 1075 w 5467"/>
                <a:gd name="T9" fmla="*/ 1771 h 8461"/>
                <a:gd name="T10" fmla="*/ 1661 w 5467"/>
                <a:gd name="T11" fmla="*/ 1877 h 8461"/>
                <a:gd name="T12" fmla="*/ 1891 w 5467"/>
                <a:gd name="T13" fmla="*/ 2223 h 8461"/>
                <a:gd name="T14" fmla="*/ 1819 w 5467"/>
                <a:gd name="T15" fmla="*/ 3216 h 8461"/>
                <a:gd name="T16" fmla="*/ 2199 w 5467"/>
                <a:gd name="T17" fmla="*/ 4152 h 8461"/>
                <a:gd name="T18" fmla="*/ 2323 w 5467"/>
                <a:gd name="T19" fmla="*/ 4359 h 8461"/>
                <a:gd name="T20" fmla="*/ 3024 w 5467"/>
                <a:gd name="T21" fmla="*/ 4690 h 8461"/>
                <a:gd name="T22" fmla="*/ 3427 w 5467"/>
                <a:gd name="T23" fmla="*/ 5026 h 8461"/>
                <a:gd name="T24" fmla="*/ 3120 w 5467"/>
                <a:gd name="T25" fmla="*/ 5765 h 8461"/>
                <a:gd name="T26" fmla="*/ 2847 w 5467"/>
                <a:gd name="T27" fmla="*/ 7210 h 8461"/>
                <a:gd name="T28" fmla="*/ 2885 w 5467"/>
                <a:gd name="T29" fmla="*/ 8445 h 8461"/>
                <a:gd name="T30" fmla="*/ 3013 w 5467"/>
                <a:gd name="T31" fmla="*/ 7885 h 8461"/>
                <a:gd name="T32" fmla="*/ 3293 w 5467"/>
                <a:gd name="T33" fmla="*/ 7477 h 8461"/>
                <a:gd name="T34" fmla="*/ 3813 w 5467"/>
                <a:gd name="T35" fmla="*/ 7061 h 8461"/>
                <a:gd name="T36" fmla="*/ 4645 w 5467"/>
                <a:gd name="T37" fmla="*/ 6477 h 8461"/>
                <a:gd name="T38" fmla="*/ 5229 w 5467"/>
                <a:gd name="T39" fmla="*/ 5645 h 8461"/>
                <a:gd name="T40" fmla="*/ 4813 w 5467"/>
                <a:gd name="T41" fmla="*/ 5429 h 8461"/>
                <a:gd name="T42" fmla="*/ 4075 w 5467"/>
                <a:gd name="T43" fmla="*/ 4839 h 8461"/>
                <a:gd name="T44" fmla="*/ 3288 w 5467"/>
                <a:gd name="T45" fmla="*/ 4824 h 8461"/>
                <a:gd name="T46" fmla="*/ 3101 w 5467"/>
                <a:gd name="T47" fmla="*/ 4277 h 8461"/>
                <a:gd name="T48" fmla="*/ 3471 w 5467"/>
                <a:gd name="T49" fmla="*/ 3826 h 8461"/>
                <a:gd name="T50" fmla="*/ 3653 w 5467"/>
                <a:gd name="T51" fmla="*/ 3783 h 8461"/>
                <a:gd name="T52" fmla="*/ 4245 w 5467"/>
                <a:gd name="T53" fmla="*/ 3213 h 8461"/>
                <a:gd name="T54" fmla="*/ 4605 w 5467"/>
                <a:gd name="T55" fmla="*/ 3069 h 8461"/>
                <a:gd name="T56" fmla="*/ 4834 w 5467"/>
                <a:gd name="T57" fmla="*/ 2674 h 8461"/>
                <a:gd name="T58" fmla="*/ 5155 w 5467"/>
                <a:gd name="T59" fmla="*/ 2544 h 8461"/>
                <a:gd name="T60" fmla="*/ 5242 w 5467"/>
                <a:gd name="T61" fmla="*/ 2635 h 8461"/>
                <a:gd name="T62" fmla="*/ 5170 w 5467"/>
                <a:gd name="T63" fmla="*/ 2203 h 8461"/>
                <a:gd name="T64" fmla="*/ 4973 w 5467"/>
                <a:gd name="T65" fmla="*/ 1906 h 8461"/>
                <a:gd name="T66" fmla="*/ 4541 w 5467"/>
                <a:gd name="T67" fmla="*/ 1575 h 8461"/>
                <a:gd name="T68" fmla="*/ 4277 w 5467"/>
                <a:gd name="T69" fmla="*/ 2424 h 8461"/>
                <a:gd name="T70" fmla="*/ 3888 w 5467"/>
                <a:gd name="T71" fmla="*/ 2040 h 8461"/>
                <a:gd name="T72" fmla="*/ 4080 w 5467"/>
                <a:gd name="T73" fmla="*/ 1349 h 8461"/>
                <a:gd name="T74" fmla="*/ 4474 w 5467"/>
                <a:gd name="T75" fmla="*/ 1416 h 8461"/>
                <a:gd name="T76" fmla="*/ 4575 w 5467"/>
                <a:gd name="T77" fmla="*/ 624 h 8461"/>
                <a:gd name="T78" fmla="*/ 4887 w 5467"/>
                <a:gd name="T79" fmla="*/ 1205 h 8461"/>
                <a:gd name="T80" fmla="*/ 4935 w 5467"/>
                <a:gd name="T81" fmla="*/ 1459 h 8461"/>
                <a:gd name="T82" fmla="*/ 5155 w 5467"/>
                <a:gd name="T83" fmla="*/ 1167 h 8461"/>
                <a:gd name="T84" fmla="*/ 5247 w 5467"/>
                <a:gd name="T85" fmla="*/ 874 h 8461"/>
                <a:gd name="T86" fmla="*/ 5328 w 5467"/>
                <a:gd name="T87" fmla="*/ 504 h 8461"/>
                <a:gd name="T88" fmla="*/ 5083 w 5467"/>
                <a:gd name="T89" fmla="*/ 87 h 8461"/>
                <a:gd name="T90" fmla="*/ 4363 w 5467"/>
                <a:gd name="T91" fmla="*/ 528 h 8461"/>
                <a:gd name="T92" fmla="*/ 4191 w 5467"/>
                <a:gd name="T93" fmla="*/ 639 h 8461"/>
                <a:gd name="T94" fmla="*/ 4272 w 5467"/>
                <a:gd name="T95" fmla="*/ 0 h 8461"/>
                <a:gd name="T96" fmla="*/ 3989 w 5467"/>
                <a:gd name="T97" fmla="*/ 888 h 8461"/>
                <a:gd name="T98" fmla="*/ 3797 w 5467"/>
                <a:gd name="T99" fmla="*/ 725 h 8461"/>
                <a:gd name="T100" fmla="*/ 3493 w 5467"/>
                <a:gd name="T101" fmla="*/ 781 h 8461"/>
                <a:gd name="T102" fmla="*/ 3141 w 5467"/>
                <a:gd name="T103" fmla="*/ 949 h 8461"/>
                <a:gd name="T104" fmla="*/ 2573 w 5467"/>
                <a:gd name="T105" fmla="*/ 653 h 8461"/>
                <a:gd name="T106" fmla="*/ 1723 w 5467"/>
                <a:gd name="T107" fmla="*/ 533 h 8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467" h="8461">
                  <a:moveTo>
                    <a:pt x="1248" y="375"/>
                  </a:moveTo>
                  <a:lnTo>
                    <a:pt x="802" y="677"/>
                  </a:lnTo>
                  <a:lnTo>
                    <a:pt x="634" y="711"/>
                  </a:lnTo>
                  <a:lnTo>
                    <a:pt x="826" y="1008"/>
                  </a:lnTo>
                  <a:lnTo>
                    <a:pt x="725" y="1056"/>
                  </a:lnTo>
                  <a:lnTo>
                    <a:pt x="639" y="1027"/>
                  </a:lnTo>
                  <a:lnTo>
                    <a:pt x="442" y="1119"/>
                  </a:lnTo>
                  <a:lnTo>
                    <a:pt x="456" y="1219"/>
                  </a:lnTo>
                  <a:lnTo>
                    <a:pt x="730" y="1205"/>
                  </a:lnTo>
                  <a:lnTo>
                    <a:pt x="706" y="1325"/>
                  </a:lnTo>
                  <a:lnTo>
                    <a:pt x="528" y="1407"/>
                  </a:lnTo>
                  <a:lnTo>
                    <a:pt x="303" y="1719"/>
                  </a:lnTo>
                  <a:lnTo>
                    <a:pt x="533" y="1815"/>
                  </a:lnTo>
                  <a:lnTo>
                    <a:pt x="749" y="1834"/>
                  </a:lnTo>
                  <a:lnTo>
                    <a:pt x="667" y="1944"/>
                  </a:lnTo>
                  <a:lnTo>
                    <a:pt x="0" y="2266"/>
                  </a:lnTo>
                  <a:lnTo>
                    <a:pt x="144" y="2290"/>
                  </a:lnTo>
                  <a:lnTo>
                    <a:pt x="663" y="2069"/>
                  </a:lnTo>
                  <a:lnTo>
                    <a:pt x="1042" y="1690"/>
                  </a:lnTo>
                  <a:lnTo>
                    <a:pt x="1075" y="1771"/>
                  </a:lnTo>
                  <a:lnTo>
                    <a:pt x="1167" y="1767"/>
                  </a:lnTo>
                  <a:lnTo>
                    <a:pt x="1274" y="1601"/>
                  </a:lnTo>
                  <a:lnTo>
                    <a:pt x="1536" y="1714"/>
                  </a:lnTo>
                  <a:lnTo>
                    <a:pt x="1661" y="1877"/>
                  </a:lnTo>
                  <a:lnTo>
                    <a:pt x="1752" y="1829"/>
                  </a:lnTo>
                  <a:lnTo>
                    <a:pt x="1695" y="2021"/>
                  </a:lnTo>
                  <a:lnTo>
                    <a:pt x="1791" y="2199"/>
                  </a:lnTo>
                  <a:lnTo>
                    <a:pt x="1891" y="2223"/>
                  </a:lnTo>
                  <a:lnTo>
                    <a:pt x="1925" y="2501"/>
                  </a:lnTo>
                  <a:lnTo>
                    <a:pt x="1858" y="2563"/>
                  </a:lnTo>
                  <a:lnTo>
                    <a:pt x="2002" y="2703"/>
                  </a:lnTo>
                  <a:lnTo>
                    <a:pt x="1819" y="3216"/>
                  </a:lnTo>
                  <a:lnTo>
                    <a:pt x="1915" y="3615"/>
                  </a:lnTo>
                  <a:lnTo>
                    <a:pt x="2016" y="3687"/>
                  </a:lnTo>
                  <a:lnTo>
                    <a:pt x="2088" y="4056"/>
                  </a:lnTo>
                  <a:lnTo>
                    <a:pt x="2199" y="4152"/>
                  </a:lnTo>
                  <a:lnTo>
                    <a:pt x="2155" y="3720"/>
                  </a:lnTo>
                  <a:lnTo>
                    <a:pt x="2256" y="4013"/>
                  </a:lnTo>
                  <a:lnTo>
                    <a:pt x="2357" y="4229"/>
                  </a:lnTo>
                  <a:lnTo>
                    <a:pt x="2323" y="4359"/>
                  </a:lnTo>
                  <a:lnTo>
                    <a:pt x="2535" y="4512"/>
                  </a:lnTo>
                  <a:lnTo>
                    <a:pt x="2827" y="4546"/>
                  </a:lnTo>
                  <a:lnTo>
                    <a:pt x="2919" y="4695"/>
                  </a:lnTo>
                  <a:lnTo>
                    <a:pt x="3024" y="4690"/>
                  </a:lnTo>
                  <a:lnTo>
                    <a:pt x="3134" y="4867"/>
                  </a:lnTo>
                  <a:lnTo>
                    <a:pt x="3250" y="4968"/>
                  </a:lnTo>
                  <a:lnTo>
                    <a:pt x="3375" y="4901"/>
                  </a:lnTo>
                  <a:lnTo>
                    <a:pt x="3427" y="5026"/>
                  </a:lnTo>
                  <a:lnTo>
                    <a:pt x="3370" y="5208"/>
                  </a:lnTo>
                  <a:lnTo>
                    <a:pt x="3168" y="5343"/>
                  </a:lnTo>
                  <a:lnTo>
                    <a:pt x="3015" y="5621"/>
                  </a:lnTo>
                  <a:lnTo>
                    <a:pt x="3120" y="5765"/>
                  </a:lnTo>
                  <a:lnTo>
                    <a:pt x="3159" y="6082"/>
                  </a:lnTo>
                  <a:lnTo>
                    <a:pt x="3360" y="6255"/>
                  </a:lnTo>
                  <a:lnTo>
                    <a:pt x="3197" y="6643"/>
                  </a:lnTo>
                  <a:lnTo>
                    <a:pt x="2847" y="7210"/>
                  </a:lnTo>
                  <a:lnTo>
                    <a:pt x="2661" y="7765"/>
                  </a:lnTo>
                  <a:lnTo>
                    <a:pt x="2445" y="8181"/>
                  </a:lnTo>
                  <a:lnTo>
                    <a:pt x="2653" y="8461"/>
                  </a:lnTo>
                  <a:lnTo>
                    <a:pt x="2885" y="8445"/>
                  </a:lnTo>
                  <a:lnTo>
                    <a:pt x="2693" y="8301"/>
                  </a:lnTo>
                  <a:lnTo>
                    <a:pt x="2781" y="8237"/>
                  </a:lnTo>
                  <a:lnTo>
                    <a:pt x="2789" y="8053"/>
                  </a:lnTo>
                  <a:lnTo>
                    <a:pt x="3013" y="7885"/>
                  </a:lnTo>
                  <a:lnTo>
                    <a:pt x="2973" y="7733"/>
                  </a:lnTo>
                  <a:lnTo>
                    <a:pt x="3133" y="7637"/>
                  </a:lnTo>
                  <a:lnTo>
                    <a:pt x="3205" y="7469"/>
                  </a:lnTo>
                  <a:lnTo>
                    <a:pt x="3293" y="7477"/>
                  </a:lnTo>
                  <a:lnTo>
                    <a:pt x="3357" y="7325"/>
                  </a:lnTo>
                  <a:lnTo>
                    <a:pt x="3621" y="7237"/>
                  </a:lnTo>
                  <a:lnTo>
                    <a:pt x="3701" y="7077"/>
                  </a:lnTo>
                  <a:lnTo>
                    <a:pt x="3813" y="7061"/>
                  </a:lnTo>
                  <a:lnTo>
                    <a:pt x="4173" y="6837"/>
                  </a:lnTo>
                  <a:lnTo>
                    <a:pt x="4277" y="6597"/>
                  </a:lnTo>
                  <a:lnTo>
                    <a:pt x="4485" y="6453"/>
                  </a:lnTo>
                  <a:lnTo>
                    <a:pt x="4645" y="6477"/>
                  </a:lnTo>
                  <a:lnTo>
                    <a:pt x="4861" y="6245"/>
                  </a:lnTo>
                  <a:lnTo>
                    <a:pt x="4941" y="6029"/>
                  </a:lnTo>
                  <a:lnTo>
                    <a:pt x="5189" y="5805"/>
                  </a:lnTo>
                  <a:lnTo>
                    <a:pt x="5229" y="5645"/>
                  </a:lnTo>
                  <a:lnTo>
                    <a:pt x="5165" y="5653"/>
                  </a:lnTo>
                  <a:lnTo>
                    <a:pt x="5101" y="5501"/>
                  </a:lnTo>
                  <a:lnTo>
                    <a:pt x="4837" y="5509"/>
                  </a:lnTo>
                  <a:lnTo>
                    <a:pt x="4813" y="5429"/>
                  </a:lnTo>
                  <a:lnTo>
                    <a:pt x="4613" y="5341"/>
                  </a:lnTo>
                  <a:lnTo>
                    <a:pt x="4613" y="5101"/>
                  </a:lnTo>
                  <a:lnTo>
                    <a:pt x="4277" y="4867"/>
                  </a:lnTo>
                  <a:lnTo>
                    <a:pt x="4075" y="4839"/>
                  </a:lnTo>
                  <a:lnTo>
                    <a:pt x="3859" y="4757"/>
                  </a:lnTo>
                  <a:lnTo>
                    <a:pt x="3653" y="4781"/>
                  </a:lnTo>
                  <a:lnTo>
                    <a:pt x="3499" y="4858"/>
                  </a:lnTo>
                  <a:lnTo>
                    <a:pt x="3288" y="4824"/>
                  </a:lnTo>
                  <a:lnTo>
                    <a:pt x="3317" y="4551"/>
                  </a:lnTo>
                  <a:lnTo>
                    <a:pt x="3019" y="4541"/>
                  </a:lnTo>
                  <a:lnTo>
                    <a:pt x="3255" y="4306"/>
                  </a:lnTo>
                  <a:lnTo>
                    <a:pt x="3101" y="4277"/>
                  </a:lnTo>
                  <a:lnTo>
                    <a:pt x="2885" y="4435"/>
                  </a:lnTo>
                  <a:lnTo>
                    <a:pt x="2727" y="4248"/>
                  </a:lnTo>
                  <a:lnTo>
                    <a:pt x="2947" y="3888"/>
                  </a:lnTo>
                  <a:lnTo>
                    <a:pt x="3471" y="3826"/>
                  </a:lnTo>
                  <a:lnTo>
                    <a:pt x="3533" y="3883"/>
                  </a:lnTo>
                  <a:lnTo>
                    <a:pt x="3552" y="4109"/>
                  </a:lnTo>
                  <a:lnTo>
                    <a:pt x="3663" y="4027"/>
                  </a:lnTo>
                  <a:lnTo>
                    <a:pt x="3653" y="3783"/>
                  </a:lnTo>
                  <a:lnTo>
                    <a:pt x="3898" y="3591"/>
                  </a:lnTo>
                  <a:lnTo>
                    <a:pt x="3960" y="3605"/>
                  </a:lnTo>
                  <a:lnTo>
                    <a:pt x="4090" y="3384"/>
                  </a:lnTo>
                  <a:lnTo>
                    <a:pt x="4245" y="3213"/>
                  </a:lnTo>
                  <a:lnTo>
                    <a:pt x="4397" y="3197"/>
                  </a:lnTo>
                  <a:lnTo>
                    <a:pt x="4421" y="3037"/>
                  </a:lnTo>
                  <a:lnTo>
                    <a:pt x="4669" y="2941"/>
                  </a:lnTo>
                  <a:lnTo>
                    <a:pt x="4605" y="3069"/>
                  </a:lnTo>
                  <a:lnTo>
                    <a:pt x="4757" y="2949"/>
                  </a:lnTo>
                  <a:lnTo>
                    <a:pt x="4925" y="2893"/>
                  </a:lnTo>
                  <a:lnTo>
                    <a:pt x="4781" y="2827"/>
                  </a:lnTo>
                  <a:lnTo>
                    <a:pt x="4834" y="2674"/>
                  </a:lnTo>
                  <a:lnTo>
                    <a:pt x="4743" y="2645"/>
                  </a:lnTo>
                  <a:lnTo>
                    <a:pt x="4853" y="2563"/>
                  </a:lnTo>
                  <a:lnTo>
                    <a:pt x="5050" y="2587"/>
                  </a:lnTo>
                  <a:lnTo>
                    <a:pt x="5155" y="2544"/>
                  </a:lnTo>
                  <a:lnTo>
                    <a:pt x="5079" y="2760"/>
                  </a:lnTo>
                  <a:lnTo>
                    <a:pt x="5304" y="2880"/>
                  </a:lnTo>
                  <a:lnTo>
                    <a:pt x="5357" y="2659"/>
                  </a:lnTo>
                  <a:lnTo>
                    <a:pt x="5242" y="2635"/>
                  </a:lnTo>
                  <a:lnTo>
                    <a:pt x="5242" y="2563"/>
                  </a:lnTo>
                  <a:lnTo>
                    <a:pt x="5333" y="2477"/>
                  </a:lnTo>
                  <a:lnTo>
                    <a:pt x="5309" y="2232"/>
                  </a:lnTo>
                  <a:lnTo>
                    <a:pt x="5170" y="2203"/>
                  </a:lnTo>
                  <a:lnTo>
                    <a:pt x="5122" y="2079"/>
                  </a:lnTo>
                  <a:lnTo>
                    <a:pt x="5203" y="1968"/>
                  </a:lnTo>
                  <a:lnTo>
                    <a:pt x="5122" y="1757"/>
                  </a:lnTo>
                  <a:lnTo>
                    <a:pt x="4973" y="1906"/>
                  </a:lnTo>
                  <a:lnTo>
                    <a:pt x="4848" y="1839"/>
                  </a:lnTo>
                  <a:lnTo>
                    <a:pt x="4935" y="1675"/>
                  </a:lnTo>
                  <a:lnTo>
                    <a:pt x="4771" y="1575"/>
                  </a:lnTo>
                  <a:lnTo>
                    <a:pt x="4541" y="1575"/>
                  </a:lnTo>
                  <a:lnTo>
                    <a:pt x="4368" y="1911"/>
                  </a:lnTo>
                  <a:lnTo>
                    <a:pt x="4498" y="2141"/>
                  </a:lnTo>
                  <a:lnTo>
                    <a:pt x="4267" y="2223"/>
                  </a:lnTo>
                  <a:lnTo>
                    <a:pt x="4277" y="2424"/>
                  </a:lnTo>
                  <a:lnTo>
                    <a:pt x="4186" y="2487"/>
                  </a:lnTo>
                  <a:lnTo>
                    <a:pt x="4128" y="2362"/>
                  </a:lnTo>
                  <a:lnTo>
                    <a:pt x="4162" y="2208"/>
                  </a:lnTo>
                  <a:lnTo>
                    <a:pt x="3888" y="2040"/>
                  </a:lnTo>
                  <a:lnTo>
                    <a:pt x="3696" y="2026"/>
                  </a:lnTo>
                  <a:lnTo>
                    <a:pt x="3749" y="1882"/>
                  </a:lnTo>
                  <a:lnTo>
                    <a:pt x="3653" y="1843"/>
                  </a:lnTo>
                  <a:lnTo>
                    <a:pt x="4080" y="1349"/>
                  </a:lnTo>
                  <a:lnTo>
                    <a:pt x="4215" y="1296"/>
                  </a:lnTo>
                  <a:lnTo>
                    <a:pt x="4234" y="1435"/>
                  </a:lnTo>
                  <a:lnTo>
                    <a:pt x="4315" y="1402"/>
                  </a:lnTo>
                  <a:lnTo>
                    <a:pt x="4474" y="1416"/>
                  </a:lnTo>
                  <a:lnTo>
                    <a:pt x="4325" y="1128"/>
                  </a:lnTo>
                  <a:lnTo>
                    <a:pt x="4575" y="1042"/>
                  </a:lnTo>
                  <a:lnTo>
                    <a:pt x="4656" y="811"/>
                  </a:lnTo>
                  <a:lnTo>
                    <a:pt x="4575" y="624"/>
                  </a:lnTo>
                  <a:lnTo>
                    <a:pt x="4795" y="595"/>
                  </a:lnTo>
                  <a:lnTo>
                    <a:pt x="5112" y="979"/>
                  </a:lnTo>
                  <a:lnTo>
                    <a:pt x="4901" y="1090"/>
                  </a:lnTo>
                  <a:lnTo>
                    <a:pt x="4887" y="1205"/>
                  </a:lnTo>
                  <a:lnTo>
                    <a:pt x="4656" y="1229"/>
                  </a:lnTo>
                  <a:lnTo>
                    <a:pt x="4603" y="1320"/>
                  </a:lnTo>
                  <a:lnTo>
                    <a:pt x="4867" y="1330"/>
                  </a:lnTo>
                  <a:lnTo>
                    <a:pt x="4935" y="1459"/>
                  </a:lnTo>
                  <a:lnTo>
                    <a:pt x="5127" y="1627"/>
                  </a:lnTo>
                  <a:lnTo>
                    <a:pt x="5165" y="1507"/>
                  </a:lnTo>
                  <a:lnTo>
                    <a:pt x="5290" y="1426"/>
                  </a:lnTo>
                  <a:lnTo>
                    <a:pt x="5155" y="1167"/>
                  </a:lnTo>
                  <a:lnTo>
                    <a:pt x="5223" y="1138"/>
                  </a:lnTo>
                  <a:lnTo>
                    <a:pt x="5362" y="1239"/>
                  </a:lnTo>
                  <a:lnTo>
                    <a:pt x="5467" y="1066"/>
                  </a:lnTo>
                  <a:lnTo>
                    <a:pt x="5247" y="874"/>
                  </a:lnTo>
                  <a:lnTo>
                    <a:pt x="5391" y="768"/>
                  </a:lnTo>
                  <a:lnTo>
                    <a:pt x="5357" y="706"/>
                  </a:lnTo>
                  <a:lnTo>
                    <a:pt x="5391" y="595"/>
                  </a:lnTo>
                  <a:lnTo>
                    <a:pt x="5328" y="504"/>
                  </a:lnTo>
                  <a:lnTo>
                    <a:pt x="5247" y="519"/>
                  </a:lnTo>
                  <a:lnTo>
                    <a:pt x="5266" y="365"/>
                  </a:lnTo>
                  <a:lnTo>
                    <a:pt x="5127" y="447"/>
                  </a:lnTo>
                  <a:lnTo>
                    <a:pt x="5083" y="87"/>
                  </a:lnTo>
                  <a:lnTo>
                    <a:pt x="4776" y="91"/>
                  </a:lnTo>
                  <a:lnTo>
                    <a:pt x="4623" y="39"/>
                  </a:lnTo>
                  <a:lnTo>
                    <a:pt x="4397" y="298"/>
                  </a:lnTo>
                  <a:lnTo>
                    <a:pt x="4363" y="528"/>
                  </a:lnTo>
                  <a:lnTo>
                    <a:pt x="4527" y="715"/>
                  </a:lnTo>
                  <a:lnTo>
                    <a:pt x="4392" y="903"/>
                  </a:lnTo>
                  <a:lnTo>
                    <a:pt x="4363" y="754"/>
                  </a:lnTo>
                  <a:lnTo>
                    <a:pt x="4191" y="639"/>
                  </a:lnTo>
                  <a:lnTo>
                    <a:pt x="4258" y="451"/>
                  </a:lnTo>
                  <a:lnTo>
                    <a:pt x="4195" y="355"/>
                  </a:lnTo>
                  <a:lnTo>
                    <a:pt x="4479" y="91"/>
                  </a:lnTo>
                  <a:lnTo>
                    <a:pt x="4272" y="0"/>
                  </a:lnTo>
                  <a:lnTo>
                    <a:pt x="4152" y="211"/>
                  </a:lnTo>
                  <a:lnTo>
                    <a:pt x="4037" y="490"/>
                  </a:lnTo>
                  <a:lnTo>
                    <a:pt x="4027" y="610"/>
                  </a:lnTo>
                  <a:lnTo>
                    <a:pt x="3989" y="888"/>
                  </a:lnTo>
                  <a:lnTo>
                    <a:pt x="3917" y="845"/>
                  </a:lnTo>
                  <a:lnTo>
                    <a:pt x="3946" y="759"/>
                  </a:lnTo>
                  <a:lnTo>
                    <a:pt x="3885" y="653"/>
                  </a:lnTo>
                  <a:lnTo>
                    <a:pt x="3797" y="725"/>
                  </a:lnTo>
                  <a:lnTo>
                    <a:pt x="3877" y="869"/>
                  </a:lnTo>
                  <a:lnTo>
                    <a:pt x="3797" y="925"/>
                  </a:lnTo>
                  <a:lnTo>
                    <a:pt x="3533" y="837"/>
                  </a:lnTo>
                  <a:lnTo>
                    <a:pt x="3493" y="781"/>
                  </a:lnTo>
                  <a:lnTo>
                    <a:pt x="3373" y="813"/>
                  </a:lnTo>
                  <a:lnTo>
                    <a:pt x="3336" y="965"/>
                  </a:lnTo>
                  <a:lnTo>
                    <a:pt x="3237" y="893"/>
                  </a:lnTo>
                  <a:lnTo>
                    <a:pt x="3141" y="949"/>
                  </a:lnTo>
                  <a:lnTo>
                    <a:pt x="3013" y="901"/>
                  </a:lnTo>
                  <a:lnTo>
                    <a:pt x="3029" y="773"/>
                  </a:lnTo>
                  <a:lnTo>
                    <a:pt x="2741" y="637"/>
                  </a:lnTo>
                  <a:lnTo>
                    <a:pt x="2573" y="653"/>
                  </a:lnTo>
                  <a:lnTo>
                    <a:pt x="2496" y="562"/>
                  </a:lnTo>
                  <a:lnTo>
                    <a:pt x="2074" y="720"/>
                  </a:lnTo>
                  <a:lnTo>
                    <a:pt x="1954" y="648"/>
                  </a:lnTo>
                  <a:lnTo>
                    <a:pt x="1723" y="533"/>
                  </a:lnTo>
                  <a:lnTo>
                    <a:pt x="1435" y="509"/>
                  </a:lnTo>
                  <a:lnTo>
                    <a:pt x="1248" y="375"/>
                  </a:lnTo>
                  <a:close/>
                </a:path>
              </a:pathLst>
            </a:custGeom>
            <a:solidFill>
              <a:srgbClr val="008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47" name="Rectangle 51">
            <a:extLst>
              <a:ext uri="{FF2B5EF4-FFF2-40B4-BE49-F238E27FC236}">
                <a16:creationId xmlns:a16="http://schemas.microsoft.com/office/drawing/2014/main" id="{C172C796-407D-4E4B-85BC-71B1BEA697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ect">
            <a:avLst/>
          </a:prstGeom>
          <a:gradFill rotWithShape="1">
            <a:gsLst>
              <a:gs pos="0">
                <a:srgbClr val="99CCFF"/>
              </a:gs>
              <a:gs pos="50000">
                <a:srgbClr val="99CCFF">
                  <a:gamma/>
                  <a:tint val="57255"/>
                  <a:invGamma/>
                </a:srgbClr>
              </a:gs>
              <a:gs pos="100000">
                <a:srgbClr val="99CCFF"/>
              </a:gs>
            </a:gsLst>
            <a:lin ang="5400000" scaled="1"/>
          </a:gradFill>
          <a:ln w="76200">
            <a:solidFill>
              <a:srgbClr val="3366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9699" name="Group 3">
            <a:extLst>
              <a:ext uri="{FF2B5EF4-FFF2-40B4-BE49-F238E27FC236}">
                <a16:creationId xmlns:a16="http://schemas.microsoft.com/office/drawing/2014/main" id="{FF1571B8-6637-4F39-BB7C-6A1E236FC4EF}"/>
              </a:ext>
            </a:extLst>
          </p:cNvPr>
          <p:cNvGrpSpPr>
            <a:grpSpLocks/>
          </p:cNvGrpSpPr>
          <p:nvPr/>
        </p:nvGrpSpPr>
        <p:grpSpPr bwMode="auto">
          <a:xfrm>
            <a:off x="812800" y="1012825"/>
            <a:ext cx="8101013" cy="5116513"/>
            <a:chOff x="-9354" y="-6572"/>
            <a:chExt cx="28237" cy="17833"/>
          </a:xfrm>
        </p:grpSpPr>
        <p:sp>
          <p:nvSpPr>
            <p:cNvPr id="29700" name="Freeform 4">
              <a:extLst>
                <a:ext uri="{FF2B5EF4-FFF2-40B4-BE49-F238E27FC236}">
                  <a16:creationId xmlns:a16="http://schemas.microsoft.com/office/drawing/2014/main" id="{B967B606-61F3-4C7B-A339-754E714348AA}"/>
                </a:ext>
              </a:extLst>
            </p:cNvPr>
            <p:cNvSpPr>
              <a:spLocks/>
            </p:cNvSpPr>
            <p:nvPr/>
          </p:nvSpPr>
          <p:spPr bwMode="auto">
            <a:xfrm>
              <a:off x="-8900" y="-3510"/>
              <a:ext cx="16167" cy="12423"/>
            </a:xfrm>
            <a:custGeom>
              <a:avLst/>
              <a:gdLst>
                <a:gd name="T0" fmla="*/ 13920 w 16167"/>
                <a:gd name="T1" fmla="*/ 2026 h 12423"/>
                <a:gd name="T2" fmla="*/ 13536 w 16167"/>
                <a:gd name="T3" fmla="*/ 1555 h 12423"/>
                <a:gd name="T4" fmla="*/ 12413 w 16167"/>
                <a:gd name="T5" fmla="*/ 1258 h 12423"/>
                <a:gd name="T6" fmla="*/ 11847 w 16167"/>
                <a:gd name="T7" fmla="*/ 1143 h 12423"/>
                <a:gd name="T8" fmla="*/ 8093 w 16167"/>
                <a:gd name="T9" fmla="*/ 0 h 12423"/>
                <a:gd name="T10" fmla="*/ 6836 w 16167"/>
                <a:gd name="T11" fmla="*/ 2160 h 12423"/>
                <a:gd name="T12" fmla="*/ 4647 w 16167"/>
                <a:gd name="T13" fmla="*/ 2694 h 12423"/>
                <a:gd name="T14" fmla="*/ 4128 w 16167"/>
                <a:gd name="T15" fmla="*/ 2755 h 12423"/>
                <a:gd name="T16" fmla="*/ 4676 w 16167"/>
                <a:gd name="T17" fmla="*/ 2131 h 12423"/>
                <a:gd name="T18" fmla="*/ 3927 w 16167"/>
                <a:gd name="T19" fmla="*/ 2035 h 12423"/>
                <a:gd name="T20" fmla="*/ 2717 w 16167"/>
                <a:gd name="T21" fmla="*/ 2602 h 12423"/>
                <a:gd name="T22" fmla="*/ 1383 w 16167"/>
                <a:gd name="T23" fmla="*/ 3159 h 12423"/>
                <a:gd name="T24" fmla="*/ 1824 w 16167"/>
                <a:gd name="T25" fmla="*/ 4157 h 12423"/>
                <a:gd name="T26" fmla="*/ 1594 w 16167"/>
                <a:gd name="T27" fmla="*/ 4867 h 12423"/>
                <a:gd name="T28" fmla="*/ 903 w 16167"/>
                <a:gd name="T29" fmla="*/ 5751 h 12423"/>
                <a:gd name="T30" fmla="*/ 1268 w 16167"/>
                <a:gd name="T31" fmla="*/ 6624 h 12423"/>
                <a:gd name="T32" fmla="*/ 788 w 16167"/>
                <a:gd name="T33" fmla="*/ 7354 h 12423"/>
                <a:gd name="T34" fmla="*/ 29 w 16167"/>
                <a:gd name="T35" fmla="*/ 7815 h 12423"/>
                <a:gd name="T36" fmla="*/ 269 w 16167"/>
                <a:gd name="T37" fmla="*/ 9341 h 12423"/>
                <a:gd name="T38" fmla="*/ 2400 w 16167"/>
                <a:gd name="T39" fmla="*/ 9917 h 12423"/>
                <a:gd name="T40" fmla="*/ 2621 w 16167"/>
                <a:gd name="T41" fmla="*/ 12413 h 12423"/>
                <a:gd name="T42" fmla="*/ 4484 w 16167"/>
                <a:gd name="T43" fmla="*/ 11079 h 12423"/>
                <a:gd name="T44" fmla="*/ 4580 w 16167"/>
                <a:gd name="T45" fmla="*/ 9687 h 12423"/>
                <a:gd name="T46" fmla="*/ 4628 w 16167"/>
                <a:gd name="T47" fmla="*/ 8727 h 12423"/>
                <a:gd name="T48" fmla="*/ 4234 w 16167"/>
                <a:gd name="T49" fmla="*/ 7872 h 12423"/>
                <a:gd name="T50" fmla="*/ 5616 w 16167"/>
                <a:gd name="T51" fmla="*/ 8544 h 12423"/>
                <a:gd name="T52" fmla="*/ 6164 w 16167"/>
                <a:gd name="T53" fmla="*/ 7882 h 12423"/>
                <a:gd name="T54" fmla="*/ 7133 w 16167"/>
                <a:gd name="T55" fmla="*/ 8199 h 12423"/>
                <a:gd name="T56" fmla="*/ 7277 w 16167"/>
                <a:gd name="T57" fmla="*/ 9120 h 12423"/>
                <a:gd name="T58" fmla="*/ 7853 w 16167"/>
                <a:gd name="T59" fmla="*/ 8765 h 12423"/>
                <a:gd name="T60" fmla="*/ 8381 w 16167"/>
                <a:gd name="T61" fmla="*/ 7882 h 12423"/>
                <a:gd name="T62" fmla="*/ 8880 w 16167"/>
                <a:gd name="T63" fmla="*/ 8391 h 12423"/>
                <a:gd name="T64" fmla="*/ 9226 w 16167"/>
                <a:gd name="T65" fmla="*/ 9341 h 12423"/>
                <a:gd name="T66" fmla="*/ 9946 w 16167"/>
                <a:gd name="T67" fmla="*/ 9005 h 12423"/>
                <a:gd name="T68" fmla="*/ 9706 w 16167"/>
                <a:gd name="T69" fmla="*/ 7901 h 12423"/>
                <a:gd name="T70" fmla="*/ 10858 w 16167"/>
                <a:gd name="T71" fmla="*/ 7498 h 12423"/>
                <a:gd name="T72" fmla="*/ 10589 w 16167"/>
                <a:gd name="T73" fmla="*/ 6279 h 12423"/>
                <a:gd name="T74" fmla="*/ 11386 w 16167"/>
                <a:gd name="T75" fmla="*/ 6730 h 12423"/>
                <a:gd name="T76" fmla="*/ 11626 w 16167"/>
                <a:gd name="T77" fmla="*/ 5847 h 12423"/>
                <a:gd name="T78" fmla="*/ 12365 w 16167"/>
                <a:gd name="T79" fmla="*/ 5367 h 12423"/>
                <a:gd name="T80" fmla="*/ 12644 w 16167"/>
                <a:gd name="T81" fmla="*/ 4522 h 12423"/>
                <a:gd name="T82" fmla="*/ 12298 w 16167"/>
                <a:gd name="T83" fmla="*/ 4800 h 12423"/>
                <a:gd name="T84" fmla="*/ 11952 w 16167"/>
                <a:gd name="T85" fmla="*/ 4483 h 12423"/>
                <a:gd name="T86" fmla="*/ 13527 w 16167"/>
                <a:gd name="T87" fmla="*/ 4090 h 12423"/>
                <a:gd name="T88" fmla="*/ 14074 w 16167"/>
                <a:gd name="T89" fmla="*/ 3831 h 12423"/>
                <a:gd name="T90" fmla="*/ 14343 w 16167"/>
                <a:gd name="T91" fmla="*/ 5011 h 12423"/>
                <a:gd name="T92" fmla="*/ 15233 w 16167"/>
                <a:gd name="T93" fmla="*/ 3538 h 12423"/>
                <a:gd name="T94" fmla="*/ 16148 w 16167"/>
                <a:gd name="T95" fmla="*/ 3101 h 1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167" h="12423">
                  <a:moveTo>
                    <a:pt x="15812" y="2573"/>
                  </a:moveTo>
                  <a:lnTo>
                    <a:pt x="15860" y="2016"/>
                  </a:lnTo>
                  <a:lnTo>
                    <a:pt x="13920" y="2026"/>
                  </a:lnTo>
                  <a:lnTo>
                    <a:pt x="13892" y="1709"/>
                  </a:lnTo>
                  <a:lnTo>
                    <a:pt x="13546" y="1709"/>
                  </a:lnTo>
                  <a:lnTo>
                    <a:pt x="13536" y="1555"/>
                  </a:lnTo>
                  <a:lnTo>
                    <a:pt x="13066" y="1594"/>
                  </a:lnTo>
                  <a:lnTo>
                    <a:pt x="13104" y="1219"/>
                  </a:lnTo>
                  <a:lnTo>
                    <a:pt x="12413" y="1258"/>
                  </a:lnTo>
                  <a:lnTo>
                    <a:pt x="12375" y="1584"/>
                  </a:lnTo>
                  <a:lnTo>
                    <a:pt x="11837" y="1594"/>
                  </a:lnTo>
                  <a:lnTo>
                    <a:pt x="11847" y="1143"/>
                  </a:lnTo>
                  <a:lnTo>
                    <a:pt x="10148" y="1100"/>
                  </a:lnTo>
                  <a:lnTo>
                    <a:pt x="10167" y="0"/>
                  </a:lnTo>
                  <a:lnTo>
                    <a:pt x="8093" y="0"/>
                  </a:lnTo>
                  <a:lnTo>
                    <a:pt x="8093" y="1123"/>
                  </a:lnTo>
                  <a:lnTo>
                    <a:pt x="6836" y="1123"/>
                  </a:lnTo>
                  <a:lnTo>
                    <a:pt x="6836" y="2160"/>
                  </a:lnTo>
                  <a:lnTo>
                    <a:pt x="5127" y="2141"/>
                  </a:lnTo>
                  <a:lnTo>
                    <a:pt x="5127" y="2707"/>
                  </a:lnTo>
                  <a:lnTo>
                    <a:pt x="4647" y="2694"/>
                  </a:lnTo>
                  <a:lnTo>
                    <a:pt x="4666" y="3187"/>
                  </a:lnTo>
                  <a:lnTo>
                    <a:pt x="4128" y="3168"/>
                  </a:lnTo>
                  <a:lnTo>
                    <a:pt x="4128" y="2755"/>
                  </a:lnTo>
                  <a:lnTo>
                    <a:pt x="4685" y="2755"/>
                  </a:lnTo>
                  <a:lnTo>
                    <a:pt x="4676" y="2707"/>
                  </a:lnTo>
                  <a:lnTo>
                    <a:pt x="4676" y="2131"/>
                  </a:lnTo>
                  <a:lnTo>
                    <a:pt x="4167" y="2151"/>
                  </a:lnTo>
                  <a:lnTo>
                    <a:pt x="4138" y="2035"/>
                  </a:lnTo>
                  <a:lnTo>
                    <a:pt x="3927" y="2035"/>
                  </a:lnTo>
                  <a:lnTo>
                    <a:pt x="3917" y="1911"/>
                  </a:lnTo>
                  <a:lnTo>
                    <a:pt x="2717" y="1920"/>
                  </a:lnTo>
                  <a:lnTo>
                    <a:pt x="2717" y="2602"/>
                  </a:lnTo>
                  <a:lnTo>
                    <a:pt x="2285" y="2602"/>
                  </a:lnTo>
                  <a:lnTo>
                    <a:pt x="2247" y="3159"/>
                  </a:lnTo>
                  <a:lnTo>
                    <a:pt x="1383" y="3159"/>
                  </a:lnTo>
                  <a:lnTo>
                    <a:pt x="1383" y="3859"/>
                  </a:lnTo>
                  <a:lnTo>
                    <a:pt x="1824" y="3850"/>
                  </a:lnTo>
                  <a:lnTo>
                    <a:pt x="1824" y="4157"/>
                  </a:lnTo>
                  <a:lnTo>
                    <a:pt x="2084" y="4157"/>
                  </a:lnTo>
                  <a:lnTo>
                    <a:pt x="2064" y="4877"/>
                  </a:lnTo>
                  <a:lnTo>
                    <a:pt x="1594" y="4867"/>
                  </a:lnTo>
                  <a:lnTo>
                    <a:pt x="1584" y="5299"/>
                  </a:lnTo>
                  <a:lnTo>
                    <a:pt x="903" y="5328"/>
                  </a:lnTo>
                  <a:lnTo>
                    <a:pt x="903" y="5751"/>
                  </a:lnTo>
                  <a:lnTo>
                    <a:pt x="567" y="5751"/>
                  </a:lnTo>
                  <a:lnTo>
                    <a:pt x="586" y="6643"/>
                  </a:lnTo>
                  <a:lnTo>
                    <a:pt x="1268" y="6624"/>
                  </a:lnTo>
                  <a:lnTo>
                    <a:pt x="1268" y="6787"/>
                  </a:lnTo>
                  <a:lnTo>
                    <a:pt x="797" y="6797"/>
                  </a:lnTo>
                  <a:lnTo>
                    <a:pt x="788" y="7354"/>
                  </a:lnTo>
                  <a:lnTo>
                    <a:pt x="231" y="7363"/>
                  </a:lnTo>
                  <a:lnTo>
                    <a:pt x="240" y="7805"/>
                  </a:lnTo>
                  <a:lnTo>
                    <a:pt x="29" y="7815"/>
                  </a:lnTo>
                  <a:lnTo>
                    <a:pt x="0" y="8899"/>
                  </a:lnTo>
                  <a:lnTo>
                    <a:pt x="240" y="8880"/>
                  </a:lnTo>
                  <a:lnTo>
                    <a:pt x="269" y="9341"/>
                  </a:lnTo>
                  <a:lnTo>
                    <a:pt x="2055" y="9351"/>
                  </a:lnTo>
                  <a:lnTo>
                    <a:pt x="2055" y="9927"/>
                  </a:lnTo>
                  <a:lnTo>
                    <a:pt x="2400" y="9917"/>
                  </a:lnTo>
                  <a:lnTo>
                    <a:pt x="2400" y="11059"/>
                  </a:lnTo>
                  <a:lnTo>
                    <a:pt x="2660" y="11021"/>
                  </a:lnTo>
                  <a:lnTo>
                    <a:pt x="2621" y="12413"/>
                  </a:lnTo>
                  <a:lnTo>
                    <a:pt x="4148" y="12423"/>
                  </a:lnTo>
                  <a:lnTo>
                    <a:pt x="4138" y="11079"/>
                  </a:lnTo>
                  <a:lnTo>
                    <a:pt x="4484" y="11079"/>
                  </a:lnTo>
                  <a:lnTo>
                    <a:pt x="4464" y="9917"/>
                  </a:lnTo>
                  <a:lnTo>
                    <a:pt x="4589" y="9917"/>
                  </a:lnTo>
                  <a:lnTo>
                    <a:pt x="4580" y="9687"/>
                  </a:lnTo>
                  <a:lnTo>
                    <a:pt x="5290" y="9715"/>
                  </a:lnTo>
                  <a:lnTo>
                    <a:pt x="5309" y="8717"/>
                  </a:lnTo>
                  <a:lnTo>
                    <a:pt x="4628" y="8727"/>
                  </a:lnTo>
                  <a:lnTo>
                    <a:pt x="4599" y="8611"/>
                  </a:lnTo>
                  <a:lnTo>
                    <a:pt x="4272" y="8631"/>
                  </a:lnTo>
                  <a:lnTo>
                    <a:pt x="4234" y="7872"/>
                  </a:lnTo>
                  <a:lnTo>
                    <a:pt x="4637" y="7891"/>
                  </a:lnTo>
                  <a:lnTo>
                    <a:pt x="4647" y="8544"/>
                  </a:lnTo>
                  <a:lnTo>
                    <a:pt x="5616" y="8544"/>
                  </a:lnTo>
                  <a:lnTo>
                    <a:pt x="5626" y="8314"/>
                  </a:lnTo>
                  <a:lnTo>
                    <a:pt x="6192" y="8285"/>
                  </a:lnTo>
                  <a:lnTo>
                    <a:pt x="6164" y="7882"/>
                  </a:lnTo>
                  <a:lnTo>
                    <a:pt x="6682" y="7872"/>
                  </a:lnTo>
                  <a:lnTo>
                    <a:pt x="6701" y="8199"/>
                  </a:lnTo>
                  <a:lnTo>
                    <a:pt x="7133" y="8199"/>
                  </a:lnTo>
                  <a:lnTo>
                    <a:pt x="7162" y="8746"/>
                  </a:lnTo>
                  <a:lnTo>
                    <a:pt x="7296" y="8765"/>
                  </a:lnTo>
                  <a:lnTo>
                    <a:pt x="7277" y="9120"/>
                  </a:lnTo>
                  <a:lnTo>
                    <a:pt x="7527" y="9120"/>
                  </a:lnTo>
                  <a:lnTo>
                    <a:pt x="7546" y="8775"/>
                  </a:lnTo>
                  <a:lnTo>
                    <a:pt x="7853" y="8765"/>
                  </a:lnTo>
                  <a:lnTo>
                    <a:pt x="7872" y="8218"/>
                  </a:lnTo>
                  <a:lnTo>
                    <a:pt x="8324" y="8189"/>
                  </a:lnTo>
                  <a:lnTo>
                    <a:pt x="8381" y="7882"/>
                  </a:lnTo>
                  <a:lnTo>
                    <a:pt x="8640" y="7872"/>
                  </a:lnTo>
                  <a:lnTo>
                    <a:pt x="8621" y="8400"/>
                  </a:lnTo>
                  <a:lnTo>
                    <a:pt x="8880" y="8391"/>
                  </a:lnTo>
                  <a:lnTo>
                    <a:pt x="8900" y="8995"/>
                  </a:lnTo>
                  <a:lnTo>
                    <a:pt x="9216" y="9015"/>
                  </a:lnTo>
                  <a:lnTo>
                    <a:pt x="9226" y="9341"/>
                  </a:lnTo>
                  <a:lnTo>
                    <a:pt x="9428" y="9360"/>
                  </a:lnTo>
                  <a:lnTo>
                    <a:pt x="9408" y="9034"/>
                  </a:lnTo>
                  <a:lnTo>
                    <a:pt x="9946" y="9005"/>
                  </a:lnTo>
                  <a:lnTo>
                    <a:pt x="9917" y="8179"/>
                  </a:lnTo>
                  <a:lnTo>
                    <a:pt x="9716" y="8189"/>
                  </a:lnTo>
                  <a:lnTo>
                    <a:pt x="9706" y="7901"/>
                  </a:lnTo>
                  <a:lnTo>
                    <a:pt x="10580" y="7872"/>
                  </a:lnTo>
                  <a:lnTo>
                    <a:pt x="10599" y="7527"/>
                  </a:lnTo>
                  <a:lnTo>
                    <a:pt x="10858" y="7498"/>
                  </a:lnTo>
                  <a:lnTo>
                    <a:pt x="10839" y="6576"/>
                  </a:lnTo>
                  <a:lnTo>
                    <a:pt x="10589" y="6567"/>
                  </a:lnTo>
                  <a:lnTo>
                    <a:pt x="10589" y="6279"/>
                  </a:lnTo>
                  <a:lnTo>
                    <a:pt x="11108" y="6279"/>
                  </a:lnTo>
                  <a:lnTo>
                    <a:pt x="11136" y="6711"/>
                  </a:lnTo>
                  <a:lnTo>
                    <a:pt x="11386" y="6730"/>
                  </a:lnTo>
                  <a:lnTo>
                    <a:pt x="11386" y="6269"/>
                  </a:lnTo>
                  <a:lnTo>
                    <a:pt x="11616" y="6307"/>
                  </a:lnTo>
                  <a:lnTo>
                    <a:pt x="11626" y="5847"/>
                  </a:lnTo>
                  <a:lnTo>
                    <a:pt x="12279" y="5827"/>
                  </a:lnTo>
                  <a:lnTo>
                    <a:pt x="12279" y="5367"/>
                  </a:lnTo>
                  <a:lnTo>
                    <a:pt x="12365" y="5367"/>
                  </a:lnTo>
                  <a:lnTo>
                    <a:pt x="12365" y="5626"/>
                  </a:lnTo>
                  <a:lnTo>
                    <a:pt x="12653" y="5568"/>
                  </a:lnTo>
                  <a:lnTo>
                    <a:pt x="12644" y="4522"/>
                  </a:lnTo>
                  <a:lnTo>
                    <a:pt x="12365" y="4531"/>
                  </a:lnTo>
                  <a:lnTo>
                    <a:pt x="12384" y="4771"/>
                  </a:lnTo>
                  <a:lnTo>
                    <a:pt x="12298" y="4800"/>
                  </a:lnTo>
                  <a:lnTo>
                    <a:pt x="12269" y="4656"/>
                  </a:lnTo>
                  <a:lnTo>
                    <a:pt x="11972" y="4637"/>
                  </a:lnTo>
                  <a:lnTo>
                    <a:pt x="11952" y="4483"/>
                  </a:lnTo>
                  <a:lnTo>
                    <a:pt x="12288" y="4445"/>
                  </a:lnTo>
                  <a:lnTo>
                    <a:pt x="12298" y="4099"/>
                  </a:lnTo>
                  <a:lnTo>
                    <a:pt x="13527" y="4090"/>
                  </a:lnTo>
                  <a:lnTo>
                    <a:pt x="13536" y="3562"/>
                  </a:lnTo>
                  <a:lnTo>
                    <a:pt x="14074" y="3523"/>
                  </a:lnTo>
                  <a:lnTo>
                    <a:pt x="14074" y="3831"/>
                  </a:lnTo>
                  <a:lnTo>
                    <a:pt x="13728" y="3879"/>
                  </a:lnTo>
                  <a:lnTo>
                    <a:pt x="13767" y="5031"/>
                  </a:lnTo>
                  <a:lnTo>
                    <a:pt x="14343" y="5011"/>
                  </a:lnTo>
                  <a:lnTo>
                    <a:pt x="14304" y="4042"/>
                  </a:lnTo>
                  <a:lnTo>
                    <a:pt x="15197" y="4003"/>
                  </a:lnTo>
                  <a:lnTo>
                    <a:pt x="15233" y="3538"/>
                  </a:lnTo>
                  <a:lnTo>
                    <a:pt x="15793" y="3529"/>
                  </a:lnTo>
                  <a:lnTo>
                    <a:pt x="15783" y="3068"/>
                  </a:lnTo>
                  <a:lnTo>
                    <a:pt x="16148" y="3101"/>
                  </a:lnTo>
                  <a:lnTo>
                    <a:pt x="16167" y="2592"/>
                  </a:lnTo>
                  <a:lnTo>
                    <a:pt x="15812" y="2573"/>
                  </a:lnTo>
                  <a:close/>
                </a:path>
              </a:pathLst>
            </a:custGeom>
            <a:solidFill>
              <a:srgbClr val="CCFFCC"/>
            </a:solidFill>
            <a:ln w="38100" cap="flat" cmpd="sng">
              <a:solidFill>
                <a:srgbClr val="33CC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01" name="Freeform 5">
              <a:extLst>
                <a:ext uri="{FF2B5EF4-FFF2-40B4-BE49-F238E27FC236}">
                  <a16:creationId xmlns:a16="http://schemas.microsoft.com/office/drawing/2014/main" id="{6A07E838-9BBD-4BC4-B0BB-1D593ED12F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" y="-2640"/>
              <a:ext cx="10502" cy="13901"/>
            </a:xfrm>
            <a:custGeom>
              <a:avLst/>
              <a:gdLst>
                <a:gd name="T0" fmla="*/ 5347 w 10502"/>
                <a:gd name="T1" fmla="*/ 29 h 13901"/>
                <a:gd name="T2" fmla="*/ 5568 w 10502"/>
                <a:gd name="T3" fmla="*/ 835 h 13901"/>
                <a:gd name="T4" fmla="*/ 3917 w 10502"/>
                <a:gd name="T5" fmla="*/ 1478 h 13901"/>
                <a:gd name="T6" fmla="*/ 2496 w 10502"/>
                <a:gd name="T7" fmla="*/ 1008 h 13901"/>
                <a:gd name="T8" fmla="*/ 2131 w 10502"/>
                <a:gd name="T9" fmla="*/ 1498 h 13901"/>
                <a:gd name="T10" fmla="*/ 0 w 10502"/>
                <a:gd name="T11" fmla="*/ 922 h 13901"/>
                <a:gd name="T12" fmla="*/ 730 w 10502"/>
                <a:gd name="T13" fmla="*/ 1747 h 13901"/>
                <a:gd name="T14" fmla="*/ 221 w 10502"/>
                <a:gd name="T15" fmla="*/ 2160 h 13901"/>
                <a:gd name="T16" fmla="*/ 1430 w 10502"/>
                <a:gd name="T17" fmla="*/ 3216 h 13901"/>
                <a:gd name="T18" fmla="*/ 2371 w 10502"/>
                <a:gd name="T19" fmla="*/ 2986 h 13901"/>
                <a:gd name="T20" fmla="*/ 3072 w 10502"/>
                <a:gd name="T21" fmla="*/ 3907 h 13901"/>
                <a:gd name="T22" fmla="*/ 3523 w 10502"/>
                <a:gd name="T23" fmla="*/ 4474 h 13901"/>
                <a:gd name="T24" fmla="*/ 4320 w 10502"/>
                <a:gd name="T25" fmla="*/ 6067 h 13901"/>
                <a:gd name="T26" fmla="*/ 4790 w 10502"/>
                <a:gd name="T27" fmla="*/ 6998 h 13901"/>
                <a:gd name="T28" fmla="*/ 5222 w 10502"/>
                <a:gd name="T29" fmla="*/ 7517 h 13901"/>
                <a:gd name="T30" fmla="*/ 6010 w 10502"/>
                <a:gd name="T31" fmla="*/ 7661 h 13901"/>
                <a:gd name="T32" fmla="*/ 6365 w 10502"/>
                <a:gd name="T33" fmla="*/ 8093 h 13901"/>
                <a:gd name="T34" fmla="*/ 6931 w 10502"/>
                <a:gd name="T35" fmla="*/ 8237 h 13901"/>
                <a:gd name="T36" fmla="*/ 7498 w 10502"/>
                <a:gd name="T37" fmla="*/ 10022 h 13901"/>
                <a:gd name="T38" fmla="*/ 7373 w 10502"/>
                <a:gd name="T39" fmla="*/ 11232 h 13901"/>
                <a:gd name="T40" fmla="*/ 7171 w 10502"/>
                <a:gd name="T41" fmla="*/ 11923 h 13901"/>
                <a:gd name="T42" fmla="*/ 7286 w 10502"/>
                <a:gd name="T43" fmla="*/ 13315 h 13901"/>
                <a:gd name="T44" fmla="*/ 7814 w 10502"/>
                <a:gd name="T45" fmla="*/ 13901 h 13901"/>
                <a:gd name="T46" fmla="*/ 8074 w 10502"/>
                <a:gd name="T47" fmla="*/ 13315 h 13901"/>
                <a:gd name="T48" fmla="*/ 8669 w 10502"/>
                <a:gd name="T49" fmla="*/ 12307 h 13901"/>
                <a:gd name="T50" fmla="*/ 9350 w 10502"/>
                <a:gd name="T51" fmla="*/ 11501 h 13901"/>
                <a:gd name="T52" fmla="*/ 9936 w 10502"/>
                <a:gd name="T53" fmla="*/ 10714 h 13901"/>
                <a:gd name="T54" fmla="*/ 10502 w 10502"/>
                <a:gd name="T55" fmla="*/ 9773 h 13901"/>
                <a:gd name="T56" fmla="*/ 9139 w 10502"/>
                <a:gd name="T57" fmla="*/ 8726 h 13901"/>
                <a:gd name="T58" fmla="*/ 7018 w 10502"/>
                <a:gd name="T59" fmla="*/ 8093 h 13901"/>
                <a:gd name="T60" fmla="*/ 6634 w 10502"/>
                <a:gd name="T61" fmla="*/ 7968 h 13901"/>
                <a:gd name="T62" fmla="*/ 6518 w 10502"/>
                <a:gd name="T63" fmla="*/ 7632 h 13901"/>
                <a:gd name="T64" fmla="*/ 6403 w 10502"/>
                <a:gd name="T65" fmla="*/ 7258 h 13901"/>
                <a:gd name="T66" fmla="*/ 6163 w 10502"/>
                <a:gd name="T67" fmla="*/ 6960 h 13901"/>
                <a:gd name="T68" fmla="*/ 5731 w 10502"/>
                <a:gd name="T69" fmla="*/ 7267 h 13901"/>
                <a:gd name="T70" fmla="*/ 5520 w 10502"/>
                <a:gd name="T71" fmla="*/ 6950 h 13901"/>
                <a:gd name="T72" fmla="*/ 6605 w 10502"/>
                <a:gd name="T73" fmla="*/ 6422 h 13901"/>
                <a:gd name="T74" fmla="*/ 6864 w 10502"/>
                <a:gd name="T75" fmla="*/ 6874 h 13901"/>
                <a:gd name="T76" fmla="*/ 7210 w 10502"/>
                <a:gd name="T77" fmla="*/ 6067 h 13901"/>
                <a:gd name="T78" fmla="*/ 7613 w 10502"/>
                <a:gd name="T79" fmla="*/ 5146 h 13901"/>
                <a:gd name="T80" fmla="*/ 8323 w 10502"/>
                <a:gd name="T81" fmla="*/ 5021 h 13901"/>
                <a:gd name="T82" fmla="*/ 7632 w 10502"/>
                <a:gd name="T83" fmla="*/ 4445 h 13901"/>
                <a:gd name="T84" fmla="*/ 8890 w 10502"/>
                <a:gd name="T85" fmla="*/ 4368 h 13901"/>
                <a:gd name="T86" fmla="*/ 7075 w 10502"/>
                <a:gd name="T87" fmla="*/ 2630 h 13901"/>
                <a:gd name="T88" fmla="*/ 6749 w 10502"/>
                <a:gd name="T89" fmla="*/ 4301 h 13901"/>
                <a:gd name="T90" fmla="*/ 6298 w 10502"/>
                <a:gd name="T91" fmla="*/ 3619 h 13901"/>
                <a:gd name="T92" fmla="*/ 5731 w 10502"/>
                <a:gd name="T93" fmla="*/ 3178 h 13901"/>
                <a:gd name="T94" fmla="*/ 6182 w 10502"/>
                <a:gd name="T95" fmla="*/ 2342 h 13901"/>
                <a:gd name="T96" fmla="*/ 6758 w 10502"/>
                <a:gd name="T97" fmla="*/ 1872 h 13901"/>
                <a:gd name="T98" fmla="*/ 5981 w 10502"/>
                <a:gd name="T99" fmla="*/ 1478 h 13901"/>
                <a:gd name="T100" fmla="*/ 5626 w 10502"/>
                <a:gd name="T101" fmla="*/ 682 h 13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02" h="13901">
                  <a:moveTo>
                    <a:pt x="5616" y="0"/>
                  </a:moveTo>
                  <a:lnTo>
                    <a:pt x="5347" y="29"/>
                  </a:lnTo>
                  <a:lnTo>
                    <a:pt x="5357" y="854"/>
                  </a:lnTo>
                  <a:lnTo>
                    <a:pt x="5568" y="835"/>
                  </a:lnTo>
                  <a:lnTo>
                    <a:pt x="5578" y="1478"/>
                  </a:lnTo>
                  <a:lnTo>
                    <a:pt x="3917" y="1478"/>
                  </a:lnTo>
                  <a:lnTo>
                    <a:pt x="3936" y="1027"/>
                  </a:lnTo>
                  <a:lnTo>
                    <a:pt x="2496" y="1008"/>
                  </a:lnTo>
                  <a:lnTo>
                    <a:pt x="2506" y="1478"/>
                  </a:lnTo>
                  <a:lnTo>
                    <a:pt x="2131" y="1498"/>
                  </a:lnTo>
                  <a:lnTo>
                    <a:pt x="2102" y="902"/>
                  </a:lnTo>
                  <a:lnTo>
                    <a:pt x="0" y="922"/>
                  </a:lnTo>
                  <a:lnTo>
                    <a:pt x="19" y="1718"/>
                  </a:lnTo>
                  <a:lnTo>
                    <a:pt x="730" y="1747"/>
                  </a:lnTo>
                  <a:lnTo>
                    <a:pt x="691" y="2131"/>
                  </a:lnTo>
                  <a:lnTo>
                    <a:pt x="221" y="2160"/>
                  </a:lnTo>
                  <a:lnTo>
                    <a:pt x="230" y="3254"/>
                  </a:lnTo>
                  <a:lnTo>
                    <a:pt x="1430" y="3216"/>
                  </a:lnTo>
                  <a:lnTo>
                    <a:pt x="1450" y="3014"/>
                  </a:lnTo>
                  <a:lnTo>
                    <a:pt x="2371" y="2986"/>
                  </a:lnTo>
                  <a:lnTo>
                    <a:pt x="2352" y="3869"/>
                  </a:lnTo>
                  <a:lnTo>
                    <a:pt x="3072" y="3907"/>
                  </a:lnTo>
                  <a:lnTo>
                    <a:pt x="3053" y="4454"/>
                  </a:lnTo>
                  <a:lnTo>
                    <a:pt x="3523" y="4474"/>
                  </a:lnTo>
                  <a:lnTo>
                    <a:pt x="3533" y="6058"/>
                  </a:lnTo>
                  <a:lnTo>
                    <a:pt x="4320" y="6067"/>
                  </a:lnTo>
                  <a:lnTo>
                    <a:pt x="4330" y="6941"/>
                  </a:lnTo>
                  <a:lnTo>
                    <a:pt x="4790" y="6998"/>
                  </a:lnTo>
                  <a:lnTo>
                    <a:pt x="4771" y="7536"/>
                  </a:lnTo>
                  <a:lnTo>
                    <a:pt x="5222" y="7517"/>
                  </a:lnTo>
                  <a:lnTo>
                    <a:pt x="5213" y="7661"/>
                  </a:lnTo>
                  <a:lnTo>
                    <a:pt x="6010" y="7661"/>
                  </a:lnTo>
                  <a:lnTo>
                    <a:pt x="6010" y="8112"/>
                  </a:lnTo>
                  <a:lnTo>
                    <a:pt x="6365" y="8093"/>
                  </a:lnTo>
                  <a:lnTo>
                    <a:pt x="6365" y="8246"/>
                  </a:lnTo>
                  <a:lnTo>
                    <a:pt x="6931" y="8237"/>
                  </a:lnTo>
                  <a:lnTo>
                    <a:pt x="6950" y="10013"/>
                  </a:lnTo>
                  <a:lnTo>
                    <a:pt x="7498" y="10022"/>
                  </a:lnTo>
                  <a:lnTo>
                    <a:pt x="7526" y="11222"/>
                  </a:lnTo>
                  <a:lnTo>
                    <a:pt x="7373" y="11232"/>
                  </a:lnTo>
                  <a:lnTo>
                    <a:pt x="7411" y="11923"/>
                  </a:lnTo>
                  <a:lnTo>
                    <a:pt x="7171" y="11923"/>
                  </a:lnTo>
                  <a:lnTo>
                    <a:pt x="7152" y="13334"/>
                  </a:lnTo>
                  <a:lnTo>
                    <a:pt x="7286" y="13315"/>
                  </a:lnTo>
                  <a:lnTo>
                    <a:pt x="7258" y="13882"/>
                  </a:lnTo>
                  <a:lnTo>
                    <a:pt x="7814" y="13901"/>
                  </a:lnTo>
                  <a:lnTo>
                    <a:pt x="7757" y="13392"/>
                  </a:lnTo>
                  <a:lnTo>
                    <a:pt x="8074" y="13315"/>
                  </a:lnTo>
                  <a:lnTo>
                    <a:pt x="8102" y="12317"/>
                  </a:lnTo>
                  <a:lnTo>
                    <a:pt x="8669" y="12307"/>
                  </a:lnTo>
                  <a:lnTo>
                    <a:pt x="8650" y="11520"/>
                  </a:lnTo>
                  <a:lnTo>
                    <a:pt x="9350" y="11501"/>
                  </a:lnTo>
                  <a:lnTo>
                    <a:pt x="9360" y="10733"/>
                  </a:lnTo>
                  <a:lnTo>
                    <a:pt x="9936" y="10714"/>
                  </a:lnTo>
                  <a:lnTo>
                    <a:pt x="9907" y="9811"/>
                  </a:lnTo>
                  <a:lnTo>
                    <a:pt x="10502" y="9773"/>
                  </a:lnTo>
                  <a:lnTo>
                    <a:pt x="10502" y="8736"/>
                  </a:lnTo>
                  <a:lnTo>
                    <a:pt x="9139" y="8726"/>
                  </a:lnTo>
                  <a:lnTo>
                    <a:pt x="9101" y="8074"/>
                  </a:lnTo>
                  <a:lnTo>
                    <a:pt x="7018" y="8093"/>
                  </a:lnTo>
                  <a:lnTo>
                    <a:pt x="6960" y="7949"/>
                  </a:lnTo>
                  <a:lnTo>
                    <a:pt x="6634" y="7968"/>
                  </a:lnTo>
                  <a:lnTo>
                    <a:pt x="6643" y="7632"/>
                  </a:lnTo>
                  <a:lnTo>
                    <a:pt x="6518" y="7632"/>
                  </a:lnTo>
                  <a:lnTo>
                    <a:pt x="6538" y="7315"/>
                  </a:lnTo>
                  <a:lnTo>
                    <a:pt x="6403" y="7258"/>
                  </a:lnTo>
                  <a:lnTo>
                    <a:pt x="6413" y="6970"/>
                  </a:lnTo>
                  <a:lnTo>
                    <a:pt x="6163" y="6960"/>
                  </a:lnTo>
                  <a:lnTo>
                    <a:pt x="6096" y="7258"/>
                  </a:lnTo>
                  <a:lnTo>
                    <a:pt x="5731" y="7267"/>
                  </a:lnTo>
                  <a:lnTo>
                    <a:pt x="5731" y="6912"/>
                  </a:lnTo>
                  <a:lnTo>
                    <a:pt x="5520" y="6950"/>
                  </a:lnTo>
                  <a:lnTo>
                    <a:pt x="5443" y="6384"/>
                  </a:lnTo>
                  <a:lnTo>
                    <a:pt x="6605" y="6422"/>
                  </a:lnTo>
                  <a:lnTo>
                    <a:pt x="6605" y="6835"/>
                  </a:lnTo>
                  <a:lnTo>
                    <a:pt x="6864" y="6874"/>
                  </a:lnTo>
                  <a:lnTo>
                    <a:pt x="6893" y="6096"/>
                  </a:lnTo>
                  <a:lnTo>
                    <a:pt x="7210" y="6067"/>
                  </a:lnTo>
                  <a:lnTo>
                    <a:pt x="7181" y="5165"/>
                  </a:lnTo>
                  <a:lnTo>
                    <a:pt x="7613" y="5146"/>
                  </a:lnTo>
                  <a:lnTo>
                    <a:pt x="7670" y="5030"/>
                  </a:lnTo>
                  <a:lnTo>
                    <a:pt x="8323" y="5021"/>
                  </a:lnTo>
                  <a:lnTo>
                    <a:pt x="8314" y="4483"/>
                  </a:lnTo>
                  <a:lnTo>
                    <a:pt x="7632" y="4445"/>
                  </a:lnTo>
                  <a:lnTo>
                    <a:pt x="7661" y="4358"/>
                  </a:lnTo>
                  <a:lnTo>
                    <a:pt x="8890" y="4368"/>
                  </a:lnTo>
                  <a:lnTo>
                    <a:pt x="8880" y="2611"/>
                  </a:lnTo>
                  <a:lnTo>
                    <a:pt x="7075" y="2630"/>
                  </a:lnTo>
                  <a:lnTo>
                    <a:pt x="7046" y="4330"/>
                  </a:lnTo>
                  <a:lnTo>
                    <a:pt x="6749" y="4301"/>
                  </a:lnTo>
                  <a:lnTo>
                    <a:pt x="6749" y="3619"/>
                  </a:lnTo>
                  <a:lnTo>
                    <a:pt x="6298" y="3619"/>
                  </a:lnTo>
                  <a:lnTo>
                    <a:pt x="6317" y="3206"/>
                  </a:lnTo>
                  <a:lnTo>
                    <a:pt x="5731" y="3178"/>
                  </a:lnTo>
                  <a:lnTo>
                    <a:pt x="5731" y="2333"/>
                  </a:lnTo>
                  <a:lnTo>
                    <a:pt x="6182" y="2342"/>
                  </a:lnTo>
                  <a:lnTo>
                    <a:pt x="6163" y="1882"/>
                  </a:lnTo>
                  <a:lnTo>
                    <a:pt x="6758" y="1872"/>
                  </a:lnTo>
                  <a:lnTo>
                    <a:pt x="6758" y="1498"/>
                  </a:lnTo>
                  <a:lnTo>
                    <a:pt x="5981" y="1478"/>
                  </a:lnTo>
                  <a:lnTo>
                    <a:pt x="5942" y="701"/>
                  </a:lnTo>
                  <a:lnTo>
                    <a:pt x="5626" y="682"/>
                  </a:lnTo>
                  <a:lnTo>
                    <a:pt x="5616" y="0"/>
                  </a:lnTo>
                  <a:close/>
                </a:path>
              </a:pathLst>
            </a:custGeom>
            <a:solidFill>
              <a:srgbClr val="CCFFCC"/>
            </a:solidFill>
            <a:ln w="38100" cap="flat" cmpd="sng">
              <a:solidFill>
                <a:srgbClr val="33CC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02" name="Rectangle 6">
              <a:extLst>
                <a:ext uri="{FF2B5EF4-FFF2-40B4-BE49-F238E27FC236}">
                  <a16:creationId xmlns:a16="http://schemas.microsoft.com/office/drawing/2014/main" id="{61F9A258-B52A-4024-8766-AA5EB58BD3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6583"/>
              <a:ext cx="1474" cy="340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03" name="Rectangle 7">
              <a:extLst>
                <a:ext uri="{FF2B5EF4-FFF2-40B4-BE49-F238E27FC236}">
                  <a16:creationId xmlns:a16="http://schemas.microsoft.com/office/drawing/2014/main" id="{0514F85B-D152-47BB-A61D-B19634CDD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9644"/>
              <a:ext cx="453" cy="341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04" name="Rectangle 8">
              <a:extLst>
                <a:ext uri="{FF2B5EF4-FFF2-40B4-BE49-F238E27FC236}">
                  <a16:creationId xmlns:a16="http://schemas.microsoft.com/office/drawing/2014/main" id="{9B66FDD7-D189-4FDA-BC6F-6BC3663FB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809"/>
              <a:ext cx="794" cy="114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05" name="Rectangle 9">
              <a:extLst>
                <a:ext uri="{FF2B5EF4-FFF2-40B4-BE49-F238E27FC236}">
                  <a16:creationId xmlns:a16="http://schemas.microsoft.com/office/drawing/2014/main" id="{000CD78D-E59D-4EE3-967B-F1F496435E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4206"/>
              <a:ext cx="113" cy="227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06" name="Rectangle 10">
              <a:extLst>
                <a:ext uri="{FF2B5EF4-FFF2-40B4-BE49-F238E27FC236}">
                  <a16:creationId xmlns:a16="http://schemas.microsoft.com/office/drawing/2014/main" id="{98163AEA-CCDB-4122-8DC4-B72E679105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303" y="5449"/>
              <a:ext cx="227" cy="226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07" name="Rectangle 11">
              <a:extLst>
                <a:ext uri="{FF2B5EF4-FFF2-40B4-BE49-F238E27FC236}">
                  <a16:creationId xmlns:a16="http://schemas.microsoft.com/office/drawing/2014/main" id="{E56B1D36-1064-4D06-B461-1886263F1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2273"/>
              <a:ext cx="340" cy="341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08" name="Freeform 12">
              <a:extLst>
                <a:ext uri="{FF2B5EF4-FFF2-40B4-BE49-F238E27FC236}">
                  <a16:creationId xmlns:a16="http://schemas.microsoft.com/office/drawing/2014/main" id="{B84F65E9-8EBD-41E4-855F-370A463B0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3" y="2727"/>
              <a:ext cx="1021" cy="1021"/>
            </a:xfrm>
            <a:custGeom>
              <a:avLst/>
              <a:gdLst>
                <a:gd name="T0" fmla="*/ 1021 w 1021"/>
                <a:gd name="T1" fmla="*/ 0 h 1021"/>
                <a:gd name="T2" fmla="*/ 794 w 1021"/>
                <a:gd name="T3" fmla="*/ 0 h 1021"/>
                <a:gd name="T4" fmla="*/ 794 w 1021"/>
                <a:gd name="T5" fmla="*/ 227 h 1021"/>
                <a:gd name="T6" fmla="*/ 794 w 1021"/>
                <a:gd name="T7" fmla="*/ 340 h 1021"/>
                <a:gd name="T8" fmla="*/ 227 w 1021"/>
                <a:gd name="T9" fmla="*/ 340 h 1021"/>
                <a:gd name="T10" fmla="*/ 227 w 1021"/>
                <a:gd name="T11" fmla="*/ 567 h 1021"/>
                <a:gd name="T12" fmla="*/ 0 w 1021"/>
                <a:gd name="T13" fmla="*/ 567 h 1021"/>
                <a:gd name="T14" fmla="*/ 0 w 1021"/>
                <a:gd name="T15" fmla="*/ 1021 h 1021"/>
                <a:gd name="T16" fmla="*/ 227 w 1021"/>
                <a:gd name="T17" fmla="*/ 1021 h 1021"/>
                <a:gd name="T18" fmla="*/ 227 w 1021"/>
                <a:gd name="T19" fmla="*/ 680 h 1021"/>
                <a:gd name="T20" fmla="*/ 1021 w 1021"/>
                <a:gd name="T21" fmla="*/ 680 h 1021"/>
                <a:gd name="T22" fmla="*/ 1021 w 1021"/>
                <a:gd name="T2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1" h="1021">
                  <a:moveTo>
                    <a:pt x="1021" y="0"/>
                  </a:moveTo>
                  <a:lnTo>
                    <a:pt x="794" y="0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1021"/>
                  </a:lnTo>
                  <a:lnTo>
                    <a:pt x="227" y="1021"/>
                  </a:lnTo>
                  <a:lnTo>
                    <a:pt x="227" y="680"/>
                  </a:lnTo>
                  <a:lnTo>
                    <a:pt x="1021" y="680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rgbClr val="CCFFCC"/>
            </a:solidFill>
            <a:ln w="38100" cap="flat" cmpd="sng">
              <a:solidFill>
                <a:srgbClr val="33CC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09" name="Freeform 13">
              <a:extLst>
                <a:ext uri="{FF2B5EF4-FFF2-40B4-BE49-F238E27FC236}">
                  <a16:creationId xmlns:a16="http://schemas.microsoft.com/office/drawing/2014/main" id="{CAE8D878-D9BC-40AB-959E-0F1479B9D0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7263"/>
              <a:ext cx="2835" cy="2041"/>
            </a:xfrm>
            <a:custGeom>
              <a:avLst/>
              <a:gdLst>
                <a:gd name="T0" fmla="*/ 454 w 2835"/>
                <a:gd name="T1" fmla="*/ 0 h 2041"/>
                <a:gd name="T2" fmla="*/ 454 w 2835"/>
                <a:gd name="T3" fmla="*/ 454 h 2041"/>
                <a:gd name="T4" fmla="*/ 0 w 2835"/>
                <a:gd name="T5" fmla="*/ 454 h 2041"/>
                <a:gd name="T6" fmla="*/ 0 w 2835"/>
                <a:gd name="T7" fmla="*/ 1814 h 2041"/>
                <a:gd name="T8" fmla="*/ 680 w 2835"/>
                <a:gd name="T9" fmla="*/ 1814 h 2041"/>
                <a:gd name="T10" fmla="*/ 794 w 2835"/>
                <a:gd name="T11" fmla="*/ 1814 h 2041"/>
                <a:gd name="T12" fmla="*/ 794 w 2835"/>
                <a:gd name="T13" fmla="*/ 1361 h 2041"/>
                <a:gd name="T14" fmla="*/ 1247 w 2835"/>
                <a:gd name="T15" fmla="*/ 1361 h 2041"/>
                <a:gd name="T16" fmla="*/ 1361 w 2835"/>
                <a:gd name="T17" fmla="*/ 1361 h 2041"/>
                <a:gd name="T18" fmla="*/ 1361 w 2835"/>
                <a:gd name="T19" fmla="*/ 2041 h 2041"/>
                <a:gd name="T20" fmla="*/ 2835 w 2835"/>
                <a:gd name="T21" fmla="*/ 2041 h 2041"/>
                <a:gd name="T22" fmla="*/ 2835 w 2835"/>
                <a:gd name="T23" fmla="*/ 454 h 2041"/>
                <a:gd name="T24" fmla="*/ 2155 w 2835"/>
                <a:gd name="T25" fmla="*/ 454 h 2041"/>
                <a:gd name="T26" fmla="*/ 2155 w 2835"/>
                <a:gd name="T27" fmla="*/ 0 h 2041"/>
                <a:gd name="T28" fmla="*/ 454 w 2835"/>
                <a:gd name="T29" fmla="*/ 0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5" h="2041">
                  <a:moveTo>
                    <a:pt x="454" y="0"/>
                  </a:moveTo>
                  <a:lnTo>
                    <a:pt x="454" y="454"/>
                  </a:lnTo>
                  <a:lnTo>
                    <a:pt x="0" y="454"/>
                  </a:lnTo>
                  <a:lnTo>
                    <a:pt x="0" y="1814"/>
                  </a:lnTo>
                  <a:lnTo>
                    <a:pt x="680" y="1814"/>
                  </a:lnTo>
                  <a:lnTo>
                    <a:pt x="794" y="1814"/>
                  </a:lnTo>
                  <a:lnTo>
                    <a:pt x="794" y="1361"/>
                  </a:lnTo>
                  <a:lnTo>
                    <a:pt x="1247" y="1361"/>
                  </a:lnTo>
                  <a:lnTo>
                    <a:pt x="1361" y="1361"/>
                  </a:lnTo>
                  <a:lnTo>
                    <a:pt x="1361" y="2041"/>
                  </a:lnTo>
                  <a:lnTo>
                    <a:pt x="2835" y="2041"/>
                  </a:lnTo>
                  <a:lnTo>
                    <a:pt x="2835" y="454"/>
                  </a:lnTo>
                  <a:lnTo>
                    <a:pt x="2155" y="454"/>
                  </a:lnTo>
                  <a:lnTo>
                    <a:pt x="2155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CCFFCC"/>
            </a:solidFill>
            <a:ln w="38100" cap="flat" cmpd="sng">
              <a:solidFill>
                <a:srgbClr val="33CC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10" name="Freeform 14">
              <a:extLst>
                <a:ext uri="{FF2B5EF4-FFF2-40B4-BE49-F238E27FC236}">
                  <a16:creationId xmlns:a16="http://schemas.microsoft.com/office/drawing/2014/main" id="{954B7094-53A3-4A4A-9897-EA6A5BC6D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5902"/>
              <a:ext cx="1361" cy="681"/>
            </a:xfrm>
            <a:custGeom>
              <a:avLst/>
              <a:gdLst>
                <a:gd name="T0" fmla="*/ 0 w 1361"/>
                <a:gd name="T1" fmla="*/ 0 h 681"/>
                <a:gd name="T2" fmla="*/ 0 w 1361"/>
                <a:gd name="T3" fmla="*/ 681 h 681"/>
                <a:gd name="T4" fmla="*/ 1361 w 1361"/>
                <a:gd name="T5" fmla="*/ 681 h 681"/>
                <a:gd name="T6" fmla="*/ 1361 w 1361"/>
                <a:gd name="T7" fmla="*/ 454 h 681"/>
                <a:gd name="T8" fmla="*/ 567 w 1361"/>
                <a:gd name="T9" fmla="*/ 454 h 681"/>
                <a:gd name="T10" fmla="*/ 567 w 1361"/>
                <a:gd name="T11" fmla="*/ 0 h 681"/>
                <a:gd name="T12" fmla="*/ 0 w 1361"/>
                <a:gd name="T1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1" h="681">
                  <a:moveTo>
                    <a:pt x="0" y="0"/>
                  </a:moveTo>
                  <a:lnTo>
                    <a:pt x="0" y="681"/>
                  </a:lnTo>
                  <a:lnTo>
                    <a:pt x="1361" y="681"/>
                  </a:lnTo>
                  <a:lnTo>
                    <a:pt x="1361" y="454"/>
                  </a:lnTo>
                  <a:lnTo>
                    <a:pt x="567" y="454"/>
                  </a:lnTo>
                  <a:lnTo>
                    <a:pt x="5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FFCC"/>
            </a:solidFill>
            <a:ln w="38100" cap="flat" cmpd="sng">
              <a:solidFill>
                <a:srgbClr val="33CC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11" name="Rectangle 15">
              <a:extLst>
                <a:ext uri="{FF2B5EF4-FFF2-40B4-BE49-F238E27FC236}">
                  <a16:creationId xmlns:a16="http://schemas.microsoft.com/office/drawing/2014/main" id="{ADA139E8-8AE9-431A-8FB1-B33B5AE25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839" y="-4757"/>
              <a:ext cx="567" cy="340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12" name="Rectangle 16">
              <a:extLst>
                <a:ext uri="{FF2B5EF4-FFF2-40B4-BE49-F238E27FC236}">
                  <a16:creationId xmlns:a16="http://schemas.microsoft.com/office/drawing/2014/main" id="{EF5A3ACF-951D-494A-AEFA-49531EB876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7" y="-3170"/>
              <a:ext cx="680" cy="454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13" name="Rectangle 17">
              <a:extLst>
                <a:ext uri="{FF2B5EF4-FFF2-40B4-BE49-F238E27FC236}">
                  <a16:creationId xmlns:a16="http://schemas.microsoft.com/office/drawing/2014/main" id="{31E7700C-D374-4542-9308-88CB3C6AA7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95" y="-5211"/>
              <a:ext cx="680" cy="454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14" name="Rectangle 18">
              <a:extLst>
                <a:ext uri="{FF2B5EF4-FFF2-40B4-BE49-F238E27FC236}">
                  <a16:creationId xmlns:a16="http://schemas.microsoft.com/office/drawing/2014/main" id="{329825C1-735C-44E0-ABC6-03542617AB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4" y="-2716"/>
              <a:ext cx="681" cy="907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15" name="Rectangle 19">
              <a:extLst>
                <a:ext uri="{FF2B5EF4-FFF2-40B4-BE49-F238E27FC236}">
                  <a16:creationId xmlns:a16="http://schemas.microsoft.com/office/drawing/2014/main" id="{CCB69E23-1767-4952-919F-B167306E27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12" y="-2376"/>
              <a:ext cx="1020" cy="1021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16" name="Rectangle 20">
              <a:extLst>
                <a:ext uri="{FF2B5EF4-FFF2-40B4-BE49-F238E27FC236}">
                  <a16:creationId xmlns:a16="http://schemas.microsoft.com/office/drawing/2014/main" id="{F1EF8B76-B251-41C1-824A-19C7942CA4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12" y="-3283"/>
              <a:ext cx="793" cy="453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17" name="Rectangle 21">
              <a:extLst>
                <a:ext uri="{FF2B5EF4-FFF2-40B4-BE49-F238E27FC236}">
                  <a16:creationId xmlns:a16="http://schemas.microsoft.com/office/drawing/2014/main" id="{A91804CD-5A31-42C0-8346-D17FDD0458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-4644"/>
              <a:ext cx="398" cy="454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18" name="Rectangle 22">
              <a:extLst>
                <a:ext uri="{FF2B5EF4-FFF2-40B4-BE49-F238E27FC236}">
                  <a16:creationId xmlns:a16="http://schemas.microsoft.com/office/drawing/2014/main" id="{7C91FFCE-4E69-4742-87FF-067196C6A5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-4190"/>
              <a:ext cx="340" cy="340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19" name="Rectangle 23">
              <a:extLst>
                <a:ext uri="{FF2B5EF4-FFF2-40B4-BE49-F238E27FC236}">
                  <a16:creationId xmlns:a16="http://schemas.microsoft.com/office/drawing/2014/main" id="{933C9C60-4251-4B00-8216-8FED3FF113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06" y="4320"/>
              <a:ext cx="681" cy="221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20" name="Rectangle 24">
              <a:extLst>
                <a:ext uri="{FF2B5EF4-FFF2-40B4-BE49-F238E27FC236}">
                  <a16:creationId xmlns:a16="http://schemas.microsoft.com/office/drawing/2014/main" id="{24D11662-2653-4F6E-BE81-F1459B86F9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14" y="4655"/>
              <a:ext cx="340" cy="113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21" name="Rectangle 25">
              <a:extLst>
                <a:ext uri="{FF2B5EF4-FFF2-40B4-BE49-F238E27FC236}">
                  <a16:creationId xmlns:a16="http://schemas.microsoft.com/office/drawing/2014/main" id="{43BB6C44-C9EE-4D7E-B7E6-057923AEA4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354" y="-675"/>
              <a:ext cx="680" cy="675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22" name="Rectangle 26">
              <a:extLst>
                <a:ext uri="{FF2B5EF4-FFF2-40B4-BE49-F238E27FC236}">
                  <a16:creationId xmlns:a16="http://schemas.microsoft.com/office/drawing/2014/main" id="{10FD1E4C-5233-49C3-9FF4-041BFC53A6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880" y="572"/>
              <a:ext cx="454" cy="908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23" name="Rectangle 27">
              <a:extLst>
                <a:ext uri="{FF2B5EF4-FFF2-40B4-BE49-F238E27FC236}">
                  <a16:creationId xmlns:a16="http://schemas.microsoft.com/office/drawing/2014/main" id="{E703AF68-BE4F-4179-995C-4D7BB81AD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333" y="1026"/>
              <a:ext cx="340" cy="454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24" name="Rectangle 28">
              <a:extLst>
                <a:ext uri="{FF2B5EF4-FFF2-40B4-BE49-F238E27FC236}">
                  <a16:creationId xmlns:a16="http://schemas.microsoft.com/office/drawing/2014/main" id="{AC03D0F3-9E8F-4434-BA0D-40816A5279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45" y="-3623"/>
              <a:ext cx="340" cy="567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25" name="Rectangle 29">
              <a:extLst>
                <a:ext uri="{FF2B5EF4-FFF2-40B4-BE49-F238E27FC236}">
                  <a16:creationId xmlns:a16="http://schemas.microsoft.com/office/drawing/2014/main" id="{2223825F-C19F-4134-88D4-014B77E9C7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25" y="-4077"/>
              <a:ext cx="340" cy="454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26" name="Rectangle 30">
              <a:extLst>
                <a:ext uri="{FF2B5EF4-FFF2-40B4-BE49-F238E27FC236}">
                  <a16:creationId xmlns:a16="http://schemas.microsoft.com/office/drawing/2014/main" id="{E400F4BA-E06F-4F72-9E99-743DC5A984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93" y="-448"/>
              <a:ext cx="340" cy="448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27" name="Rectangle 31">
              <a:extLst>
                <a:ext uri="{FF2B5EF4-FFF2-40B4-BE49-F238E27FC236}">
                  <a16:creationId xmlns:a16="http://schemas.microsoft.com/office/drawing/2014/main" id="{12F86D9D-942F-46CC-B8B6-C59C0D56B5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117" y="-4984"/>
              <a:ext cx="340" cy="113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28" name="Rectangle 32">
              <a:extLst>
                <a:ext uri="{FF2B5EF4-FFF2-40B4-BE49-F238E27FC236}">
                  <a16:creationId xmlns:a16="http://schemas.microsoft.com/office/drawing/2014/main" id="{96A77C93-C0D2-406F-A215-2B2FD4729F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84" y="-4984"/>
              <a:ext cx="227" cy="227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29" name="Rectangle 33">
              <a:extLst>
                <a:ext uri="{FF2B5EF4-FFF2-40B4-BE49-F238E27FC236}">
                  <a16:creationId xmlns:a16="http://schemas.microsoft.com/office/drawing/2014/main" id="{5242D09C-E33A-4831-B2DD-8BEE856258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-2943"/>
              <a:ext cx="114" cy="113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30" name="Rectangle 34">
              <a:extLst>
                <a:ext uri="{FF2B5EF4-FFF2-40B4-BE49-F238E27FC236}">
                  <a16:creationId xmlns:a16="http://schemas.microsoft.com/office/drawing/2014/main" id="{CEC13FC5-8B83-40AC-9148-C73460379C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550" y="-5211"/>
              <a:ext cx="227" cy="227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31" name="Rectangle 35">
              <a:extLst>
                <a:ext uri="{FF2B5EF4-FFF2-40B4-BE49-F238E27FC236}">
                  <a16:creationId xmlns:a16="http://schemas.microsoft.com/office/drawing/2014/main" id="{20D0200B-4342-48A1-B54B-E465156A25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0" y="-1922"/>
              <a:ext cx="395" cy="226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32" name="Freeform 36">
              <a:extLst>
                <a:ext uri="{FF2B5EF4-FFF2-40B4-BE49-F238E27FC236}">
                  <a16:creationId xmlns:a16="http://schemas.microsoft.com/office/drawing/2014/main" id="{5C05FC61-6A9B-4E29-8BA2-4D0626DF9B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4768"/>
              <a:ext cx="681" cy="907"/>
            </a:xfrm>
            <a:custGeom>
              <a:avLst/>
              <a:gdLst>
                <a:gd name="T0" fmla="*/ 340 w 681"/>
                <a:gd name="T1" fmla="*/ 0 h 907"/>
                <a:gd name="T2" fmla="*/ 0 w 681"/>
                <a:gd name="T3" fmla="*/ 0 h 907"/>
                <a:gd name="T4" fmla="*/ 0 w 681"/>
                <a:gd name="T5" fmla="*/ 794 h 907"/>
                <a:gd name="T6" fmla="*/ 227 w 681"/>
                <a:gd name="T7" fmla="*/ 794 h 907"/>
                <a:gd name="T8" fmla="*/ 227 w 681"/>
                <a:gd name="T9" fmla="*/ 907 h 907"/>
                <a:gd name="T10" fmla="*/ 681 w 681"/>
                <a:gd name="T11" fmla="*/ 907 h 907"/>
                <a:gd name="T12" fmla="*/ 681 w 681"/>
                <a:gd name="T13" fmla="*/ 681 h 907"/>
                <a:gd name="T14" fmla="*/ 340 w 681"/>
                <a:gd name="T15" fmla="*/ 681 h 907"/>
                <a:gd name="T16" fmla="*/ 340 w 681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907">
                  <a:moveTo>
                    <a:pt x="340" y="0"/>
                  </a:moveTo>
                  <a:lnTo>
                    <a:pt x="0" y="0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681" y="907"/>
                  </a:lnTo>
                  <a:lnTo>
                    <a:pt x="681" y="681"/>
                  </a:lnTo>
                  <a:lnTo>
                    <a:pt x="340" y="681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CCFFCC"/>
            </a:solidFill>
            <a:ln w="38100" cap="flat" cmpd="sng">
              <a:solidFill>
                <a:srgbClr val="33CC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3" name="Freeform 37">
              <a:extLst>
                <a:ext uri="{FF2B5EF4-FFF2-40B4-BE49-F238E27FC236}">
                  <a16:creationId xmlns:a16="http://schemas.microsoft.com/office/drawing/2014/main" id="{B7ACD96E-0019-46AA-B9BC-2592153E21CC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" y="5902"/>
              <a:ext cx="907" cy="681"/>
            </a:xfrm>
            <a:custGeom>
              <a:avLst/>
              <a:gdLst>
                <a:gd name="T0" fmla="*/ 453 w 907"/>
                <a:gd name="T1" fmla="*/ 0 h 681"/>
                <a:gd name="T2" fmla="*/ 0 w 907"/>
                <a:gd name="T3" fmla="*/ 0 h 681"/>
                <a:gd name="T4" fmla="*/ 0 w 907"/>
                <a:gd name="T5" fmla="*/ 454 h 681"/>
                <a:gd name="T6" fmla="*/ 227 w 907"/>
                <a:gd name="T7" fmla="*/ 454 h 681"/>
                <a:gd name="T8" fmla="*/ 227 w 907"/>
                <a:gd name="T9" fmla="*/ 681 h 681"/>
                <a:gd name="T10" fmla="*/ 907 w 907"/>
                <a:gd name="T11" fmla="*/ 681 h 681"/>
                <a:gd name="T12" fmla="*/ 907 w 907"/>
                <a:gd name="T13" fmla="*/ 340 h 681"/>
                <a:gd name="T14" fmla="*/ 453 w 907"/>
                <a:gd name="T15" fmla="*/ 340 h 681"/>
                <a:gd name="T16" fmla="*/ 453 w 907"/>
                <a:gd name="T1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7" h="681">
                  <a:moveTo>
                    <a:pt x="453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681"/>
                  </a:lnTo>
                  <a:lnTo>
                    <a:pt x="907" y="681"/>
                  </a:lnTo>
                  <a:lnTo>
                    <a:pt x="907" y="340"/>
                  </a:lnTo>
                  <a:lnTo>
                    <a:pt x="453" y="340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CCFFCC"/>
            </a:solidFill>
            <a:ln w="38100" cap="flat" cmpd="sng">
              <a:solidFill>
                <a:srgbClr val="33CC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4" name="Rectangle 38">
              <a:extLst>
                <a:ext uri="{FF2B5EF4-FFF2-40B4-BE49-F238E27FC236}">
                  <a16:creationId xmlns:a16="http://schemas.microsoft.com/office/drawing/2014/main" id="{287EBCC7-7ECA-4736-A3E3-65761D0BEB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94" y="10778"/>
              <a:ext cx="340" cy="114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35" name="Freeform 39">
              <a:extLst>
                <a:ext uri="{FF2B5EF4-FFF2-40B4-BE49-F238E27FC236}">
                  <a16:creationId xmlns:a16="http://schemas.microsoft.com/office/drawing/2014/main" id="{915681C4-491B-4E07-88C5-599B85956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53" y="-2489"/>
              <a:ext cx="1928" cy="2154"/>
            </a:xfrm>
            <a:custGeom>
              <a:avLst/>
              <a:gdLst>
                <a:gd name="T0" fmla="*/ 1361 w 1928"/>
                <a:gd name="T1" fmla="*/ 0 h 2154"/>
                <a:gd name="T2" fmla="*/ 0 w 1928"/>
                <a:gd name="T3" fmla="*/ 0 h 2154"/>
                <a:gd name="T4" fmla="*/ 0 w 1928"/>
                <a:gd name="T5" fmla="*/ 907 h 2154"/>
                <a:gd name="T6" fmla="*/ 907 w 1928"/>
                <a:gd name="T7" fmla="*/ 907 h 2154"/>
                <a:gd name="T8" fmla="*/ 907 w 1928"/>
                <a:gd name="T9" fmla="*/ 1814 h 2154"/>
                <a:gd name="T10" fmla="*/ 1247 w 1928"/>
                <a:gd name="T11" fmla="*/ 1814 h 2154"/>
                <a:gd name="T12" fmla="*/ 1247 w 1928"/>
                <a:gd name="T13" fmla="*/ 2154 h 2154"/>
                <a:gd name="T14" fmla="*/ 1928 w 1928"/>
                <a:gd name="T15" fmla="*/ 2154 h 2154"/>
                <a:gd name="T16" fmla="*/ 1928 w 1928"/>
                <a:gd name="T17" fmla="*/ 680 h 2154"/>
                <a:gd name="T18" fmla="*/ 1361 w 1928"/>
                <a:gd name="T19" fmla="*/ 680 h 2154"/>
                <a:gd name="T20" fmla="*/ 1361 w 1928"/>
                <a:gd name="T21" fmla="*/ 0 h 2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28" h="2154">
                  <a:moveTo>
                    <a:pt x="1361" y="0"/>
                  </a:moveTo>
                  <a:lnTo>
                    <a:pt x="0" y="0"/>
                  </a:lnTo>
                  <a:lnTo>
                    <a:pt x="0" y="907"/>
                  </a:lnTo>
                  <a:lnTo>
                    <a:pt x="907" y="907"/>
                  </a:lnTo>
                  <a:lnTo>
                    <a:pt x="907" y="1814"/>
                  </a:lnTo>
                  <a:lnTo>
                    <a:pt x="1247" y="1814"/>
                  </a:lnTo>
                  <a:lnTo>
                    <a:pt x="1247" y="2154"/>
                  </a:lnTo>
                  <a:lnTo>
                    <a:pt x="1928" y="2154"/>
                  </a:lnTo>
                  <a:lnTo>
                    <a:pt x="1928" y="680"/>
                  </a:lnTo>
                  <a:lnTo>
                    <a:pt x="1361" y="680"/>
                  </a:lnTo>
                  <a:lnTo>
                    <a:pt x="1361" y="0"/>
                  </a:lnTo>
                  <a:close/>
                </a:path>
              </a:pathLst>
            </a:custGeom>
            <a:solidFill>
              <a:srgbClr val="CCFFCC"/>
            </a:solidFill>
            <a:ln w="38100" cap="flat" cmpd="sng">
              <a:solidFill>
                <a:srgbClr val="33CC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6" name="Freeform 40">
              <a:extLst>
                <a:ext uri="{FF2B5EF4-FFF2-40B4-BE49-F238E27FC236}">
                  <a16:creationId xmlns:a16="http://schemas.microsoft.com/office/drawing/2014/main" id="{7ABDB69C-9B2E-47FC-AB40-F144459200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59" y="-6118"/>
              <a:ext cx="2381" cy="3288"/>
            </a:xfrm>
            <a:custGeom>
              <a:avLst/>
              <a:gdLst>
                <a:gd name="T0" fmla="*/ 0 w 2381"/>
                <a:gd name="T1" fmla="*/ 2721 h 3288"/>
                <a:gd name="T2" fmla="*/ 227 w 2381"/>
                <a:gd name="T3" fmla="*/ 2721 h 3288"/>
                <a:gd name="T4" fmla="*/ 227 w 2381"/>
                <a:gd name="T5" fmla="*/ 3062 h 3288"/>
                <a:gd name="T6" fmla="*/ 340 w 2381"/>
                <a:gd name="T7" fmla="*/ 3062 h 3288"/>
                <a:gd name="T8" fmla="*/ 340 w 2381"/>
                <a:gd name="T9" fmla="*/ 3288 h 3288"/>
                <a:gd name="T10" fmla="*/ 1474 w 2381"/>
                <a:gd name="T11" fmla="*/ 3288 h 3288"/>
                <a:gd name="T12" fmla="*/ 1474 w 2381"/>
                <a:gd name="T13" fmla="*/ 2948 h 3288"/>
                <a:gd name="T14" fmla="*/ 567 w 2381"/>
                <a:gd name="T15" fmla="*/ 2948 h 3288"/>
                <a:gd name="T16" fmla="*/ 567 w 2381"/>
                <a:gd name="T17" fmla="*/ 2721 h 3288"/>
                <a:gd name="T18" fmla="*/ 1814 w 2381"/>
                <a:gd name="T19" fmla="*/ 2721 h 3288"/>
                <a:gd name="T20" fmla="*/ 1814 w 2381"/>
                <a:gd name="T21" fmla="*/ 1701 h 3288"/>
                <a:gd name="T22" fmla="*/ 2381 w 2381"/>
                <a:gd name="T23" fmla="*/ 1701 h 3288"/>
                <a:gd name="T24" fmla="*/ 2381 w 2381"/>
                <a:gd name="T25" fmla="*/ 0 h 3288"/>
                <a:gd name="T26" fmla="*/ 680 w 2381"/>
                <a:gd name="T27" fmla="*/ 0 h 3288"/>
                <a:gd name="T28" fmla="*/ 680 w 2381"/>
                <a:gd name="T29" fmla="*/ 1020 h 3288"/>
                <a:gd name="T30" fmla="*/ 0 w 2381"/>
                <a:gd name="T31" fmla="*/ 1020 h 3288"/>
                <a:gd name="T32" fmla="*/ 0 w 2381"/>
                <a:gd name="T33" fmla="*/ 2721 h 3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81" h="3288">
                  <a:moveTo>
                    <a:pt x="0" y="2721"/>
                  </a:moveTo>
                  <a:lnTo>
                    <a:pt x="227" y="2721"/>
                  </a:lnTo>
                  <a:lnTo>
                    <a:pt x="227" y="3062"/>
                  </a:lnTo>
                  <a:lnTo>
                    <a:pt x="340" y="3062"/>
                  </a:lnTo>
                  <a:lnTo>
                    <a:pt x="340" y="3288"/>
                  </a:lnTo>
                  <a:lnTo>
                    <a:pt x="1474" y="3288"/>
                  </a:lnTo>
                  <a:lnTo>
                    <a:pt x="1474" y="2948"/>
                  </a:lnTo>
                  <a:lnTo>
                    <a:pt x="567" y="2948"/>
                  </a:lnTo>
                  <a:lnTo>
                    <a:pt x="567" y="2721"/>
                  </a:lnTo>
                  <a:lnTo>
                    <a:pt x="1814" y="2721"/>
                  </a:lnTo>
                  <a:lnTo>
                    <a:pt x="1814" y="1701"/>
                  </a:lnTo>
                  <a:lnTo>
                    <a:pt x="2381" y="1701"/>
                  </a:lnTo>
                  <a:lnTo>
                    <a:pt x="2381" y="0"/>
                  </a:lnTo>
                  <a:lnTo>
                    <a:pt x="680" y="0"/>
                  </a:lnTo>
                  <a:lnTo>
                    <a:pt x="680" y="1020"/>
                  </a:lnTo>
                  <a:lnTo>
                    <a:pt x="0" y="1020"/>
                  </a:lnTo>
                  <a:lnTo>
                    <a:pt x="0" y="2721"/>
                  </a:lnTo>
                  <a:close/>
                </a:path>
              </a:pathLst>
            </a:custGeom>
            <a:solidFill>
              <a:srgbClr val="CCFFCC"/>
            </a:solidFill>
            <a:ln w="38100" cap="flat" cmpd="sng">
              <a:solidFill>
                <a:srgbClr val="33CC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7" name="Freeform 41">
              <a:extLst>
                <a:ext uri="{FF2B5EF4-FFF2-40B4-BE49-F238E27FC236}">
                  <a16:creationId xmlns:a16="http://schemas.microsoft.com/office/drawing/2014/main" id="{D28D9ED2-78A9-4021-83BE-33B34E3E39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27" y="-6572"/>
              <a:ext cx="3856" cy="6577"/>
            </a:xfrm>
            <a:custGeom>
              <a:avLst/>
              <a:gdLst>
                <a:gd name="T0" fmla="*/ 2268 w 3856"/>
                <a:gd name="T1" fmla="*/ 6577 h 6577"/>
                <a:gd name="T2" fmla="*/ 1474 w 3856"/>
                <a:gd name="T3" fmla="*/ 6577 h 6577"/>
                <a:gd name="T4" fmla="*/ 1474 w 3856"/>
                <a:gd name="T5" fmla="*/ 5784 h 6577"/>
                <a:gd name="T6" fmla="*/ 1134 w 3856"/>
                <a:gd name="T7" fmla="*/ 5784 h 6577"/>
                <a:gd name="T8" fmla="*/ 1134 w 3856"/>
                <a:gd name="T9" fmla="*/ 5330 h 6577"/>
                <a:gd name="T10" fmla="*/ 907 w 3856"/>
                <a:gd name="T11" fmla="*/ 5330 h 6577"/>
                <a:gd name="T12" fmla="*/ 907 w 3856"/>
                <a:gd name="T13" fmla="*/ 3516 h 6577"/>
                <a:gd name="T14" fmla="*/ 0 w 3856"/>
                <a:gd name="T15" fmla="*/ 3516 h 6577"/>
                <a:gd name="T16" fmla="*/ 0 w 3856"/>
                <a:gd name="T17" fmla="*/ 2382 h 6577"/>
                <a:gd name="T18" fmla="*/ 227 w 3856"/>
                <a:gd name="T19" fmla="*/ 2382 h 6577"/>
                <a:gd name="T20" fmla="*/ 340 w 3856"/>
                <a:gd name="T21" fmla="*/ 2382 h 6577"/>
                <a:gd name="T22" fmla="*/ 340 w 3856"/>
                <a:gd name="T23" fmla="*/ 1361 h 6577"/>
                <a:gd name="T24" fmla="*/ 1134 w 3856"/>
                <a:gd name="T25" fmla="*/ 1361 h 6577"/>
                <a:gd name="T26" fmla="*/ 1134 w 3856"/>
                <a:gd name="T27" fmla="*/ 0 h 6577"/>
                <a:gd name="T28" fmla="*/ 3515 w 3856"/>
                <a:gd name="T29" fmla="*/ 0 h 6577"/>
                <a:gd name="T30" fmla="*/ 3515 w 3856"/>
                <a:gd name="T31" fmla="*/ 1361 h 6577"/>
                <a:gd name="T32" fmla="*/ 3856 w 3856"/>
                <a:gd name="T33" fmla="*/ 1361 h 6577"/>
                <a:gd name="T34" fmla="*/ 3856 w 3856"/>
                <a:gd name="T35" fmla="*/ 3402 h 6577"/>
                <a:gd name="T36" fmla="*/ 3629 w 3856"/>
                <a:gd name="T37" fmla="*/ 3402 h 6577"/>
                <a:gd name="T38" fmla="*/ 3629 w 3856"/>
                <a:gd name="T39" fmla="*/ 5330 h 6577"/>
                <a:gd name="T40" fmla="*/ 2948 w 3856"/>
                <a:gd name="T41" fmla="*/ 5330 h 6577"/>
                <a:gd name="T42" fmla="*/ 2948 w 3856"/>
                <a:gd name="T43" fmla="*/ 5784 h 6577"/>
                <a:gd name="T44" fmla="*/ 2268 w 3856"/>
                <a:gd name="T45" fmla="*/ 5784 h 6577"/>
                <a:gd name="T46" fmla="*/ 2268 w 3856"/>
                <a:gd name="T47" fmla="*/ 6577 h 6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56" h="6577">
                  <a:moveTo>
                    <a:pt x="2268" y="6577"/>
                  </a:moveTo>
                  <a:lnTo>
                    <a:pt x="1474" y="6577"/>
                  </a:lnTo>
                  <a:lnTo>
                    <a:pt x="1474" y="5784"/>
                  </a:lnTo>
                  <a:lnTo>
                    <a:pt x="1134" y="5784"/>
                  </a:lnTo>
                  <a:lnTo>
                    <a:pt x="1134" y="5330"/>
                  </a:lnTo>
                  <a:lnTo>
                    <a:pt x="907" y="5330"/>
                  </a:lnTo>
                  <a:lnTo>
                    <a:pt x="907" y="3516"/>
                  </a:lnTo>
                  <a:lnTo>
                    <a:pt x="0" y="3516"/>
                  </a:lnTo>
                  <a:lnTo>
                    <a:pt x="0" y="2382"/>
                  </a:lnTo>
                  <a:lnTo>
                    <a:pt x="227" y="2382"/>
                  </a:lnTo>
                  <a:lnTo>
                    <a:pt x="340" y="2382"/>
                  </a:lnTo>
                  <a:lnTo>
                    <a:pt x="340" y="1361"/>
                  </a:lnTo>
                  <a:lnTo>
                    <a:pt x="1134" y="1361"/>
                  </a:lnTo>
                  <a:lnTo>
                    <a:pt x="1134" y="0"/>
                  </a:lnTo>
                  <a:lnTo>
                    <a:pt x="3515" y="0"/>
                  </a:lnTo>
                  <a:lnTo>
                    <a:pt x="3515" y="1361"/>
                  </a:lnTo>
                  <a:lnTo>
                    <a:pt x="3856" y="1361"/>
                  </a:lnTo>
                  <a:lnTo>
                    <a:pt x="3856" y="3402"/>
                  </a:lnTo>
                  <a:lnTo>
                    <a:pt x="3629" y="3402"/>
                  </a:lnTo>
                  <a:lnTo>
                    <a:pt x="3629" y="5330"/>
                  </a:lnTo>
                  <a:lnTo>
                    <a:pt x="2948" y="5330"/>
                  </a:lnTo>
                  <a:lnTo>
                    <a:pt x="2948" y="5784"/>
                  </a:lnTo>
                  <a:lnTo>
                    <a:pt x="2268" y="5784"/>
                  </a:lnTo>
                  <a:lnTo>
                    <a:pt x="2268" y="6577"/>
                  </a:lnTo>
                  <a:close/>
                </a:path>
              </a:pathLst>
            </a:custGeom>
            <a:solidFill>
              <a:srgbClr val="CCFFCC"/>
            </a:solidFill>
            <a:ln w="38100" cap="flat" cmpd="sng">
              <a:solidFill>
                <a:srgbClr val="33CC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8" name="Freeform 42">
              <a:extLst>
                <a:ext uri="{FF2B5EF4-FFF2-40B4-BE49-F238E27FC236}">
                  <a16:creationId xmlns:a16="http://schemas.microsoft.com/office/drawing/2014/main" id="{1A9DBB17-5ECB-4927-BA9E-9EB959402A1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57" y="-3510"/>
              <a:ext cx="1474" cy="1814"/>
            </a:xfrm>
            <a:custGeom>
              <a:avLst/>
              <a:gdLst>
                <a:gd name="T0" fmla="*/ 0 w 1474"/>
                <a:gd name="T1" fmla="*/ 1814 h 1814"/>
                <a:gd name="T2" fmla="*/ 453 w 1474"/>
                <a:gd name="T3" fmla="*/ 1814 h 1814"/>
                <a:gd name="T4" fmla="*/ 453 w 1474"/>
                <a:gd name="T5" fmla="*/ 1021 h 1814"/>
                <a:gd name="T6" fmla="*/ 907 w 1474"/>
                <a:gd name="T7" fmla="*/ 1021 h 1814"/>
                <a:gd name="T8" fmla="*/ 907 w 1474"/>
                <a:gd name="T9" fmla="*/ 454 h 1814"/>
                <a:gd name="T10" fmla="*/ 1474 w 1474"/>
                <a:gd name="T11" fmla="*/ 454 h 1814"/>
                <a:gd name="T12" fmla="*/ 1474 w 1474"/>
                <a:gd name="T13" fmla="*/ 0 h 1814"/>
                <a:gd name="T14" fmla="*/ 453 w 1474"/>
                <a:gd name="T15" fmla="*/ 0 h 1814"/>
                <a:gd name="T16" fmla="*/ 453 w 1474"/>
                <a:gd name="T17" fmla="*/ 454 h 1814"/>
                <a:gd name="T18" fmla="*/ 227 w 1474"/>
                <a:gd name="T19" fmla="*/ 454 h 1814"/>
                <a:gd name="T20" fmla="*/ 227 w 1474"/>
                <a:gd name="T21" fmla="*/ 907 h 1814"/>
                <a:gd name="T22" fmla="*/ 0 w 1474"/>
                <a:gd name="T23" fmla="*/ 907 h 1814"/>
                <a:gd name="T24" fmla="*/ 0 w 1474"/>
                <a:gd name="T25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4" h="1814">
                  <a:moveTo>
                    <a:pt x="0" y="1814"/>
                  </a:moveTo>
                  <a:lnTo>
                    <a:pt x="453" y="1814"/>
                  </a:lnTo>
                  <a:lnTo>
                    <a:pt x="453" y="1021"/>
                  </a:lnTo>
                  <a:lnTo>
                    <a:pt x="907" y="1021"/>
                  </a:lnTo>
                  <a:lnTo>
                    <a:pt x="907" y="454"/>
                  </a:lnTo>
                  <a:lnTo>
                    <a:pt x="1474" y="454"/>
                  </a:lnTo>
                  <a:lnTo>
                    <a:pt x="1474" y="0"/>
                  </a:lnTo>
                  <a:lnTo>
                    <a:pt x="453" y="0"/>
                  </a:lnTo>
                  <a:lnTo>
                    <a:pt x="453" y="454"/>
                  </a:lnTo>
                  <a:lnTo>
                    <a:pt x="227" y="454"/>
                  </a:lnTo>
                  <a:lnTo>
                    <a:pt x="227" y="907"/>
                  </a:lnTo>
                  <a:lnTo>
                    <a:pt x="0" y="907"/>
                  </a:lnTo>
                  <a:lnTo>
                    <a:pt x="0" y="1814"/>
                  </a:lnTo>
                  <a:close/>
                </a:path>
              </a:pathLst>
            </a:custGeom>
            <a:solidFill>
              <a:srgbClr val="CCFFCC"/>
            </a:solidFill>
            <a:ln w="38100" cap="flat" cmpd="sng">
              <a:solidFill>
                <a:srgbClr val="33CC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39" name="Freeform 43">
              <a:extLst>
                <a:ext uri="{FF2B5EF4-FFF2-40B4-BE49-F238E27FC236}">
                  <a16:creationId xmlns:a16="http://schemas.microsoft.com/office/drawing/2014/main" id="{28D8C885-C361-471E-A64F-5CF269A1C8AC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32" y="-4531"/>
              <a:ext cx="680" cy="1021"/>
            </a:xfrm>
            <a:custGeom>
              <a:avLst/>
              <a:gdLst>
                <a:gd name="T0" fmla="*/ 680 w 680"/>
                <a:gd name="T1" fmla="*/ 1021 h 1021"/>
                <a:gd name="T2" fmla="*/ 340 w 680"/>
                <a:gd name="T3" fmla="*/ 1021 h 1021"/>
                <a:gd name="T4" fmla="*/ 340 w 680"/>
                <a:gd name="T5" fmla="*/ 567 h 1021"/>
                <a:gd name="T6" fmla="*/ 0 w 680"/>
                <a:gd name="T7" fmla="*/ 567 h 1021"/>
                <a:gd name="T8" fmla="*/ 0 w 680"/>
                <a:gd name="T9" fmla="*/ 0 h 1021"/>
                <a:gd name="T10" fmla="*/ 567 w 680"/>
                <a:gd name="T11" fmla="*/ 0 h 1021"/>
                <a:gd name="T12" fmla="*/ 567 w 680"/>
                <a:gd name="T13" fmla="*/ 454 h 1021"/>
                <a:gd name="T14" fmla="*/ 680 w 680"/>
                <a:gd name="T15" fmla="*/ 454 h 1021"/>
                <a:gd name="T16" fmla="*/ 680 w 680"/>
                <a:gd name="T17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1021">
                  <a:moveTo>
                    <a:pt x="680" y="1021"/>
                  </a:moveTo>
                  <a:lnTo>
                    <a:pt x="340" y="1021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567" y="0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1021"/>
                  </a:lnTo>
                  <a:close/>
                </a:path>
              </a:pathLst>
            </a:custGeom>
            <a:solidFill>
              <a:srgbClr val="CCFFCC"/>
            </a:solidFill>
            <a:ln w="38100" cap="flat" cmpd="sng">
              <a:solidFill>
                <a:srgbClr val="33CC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40" name="Freeform 44">
              <a:extLst>
                <a:ext uri="{FF2B5EF4-FFF2-40B4-BE49-F238E27FC236}">
                  <a16:creationId xmlns:a16="http://schemas.microsoft.com/office/drawing/2014/main" id="{781B6C31-882D-4E64-8F1D-233632FB0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38" y="7263"/>
              <a:ext cx="567" cy="907"/>
            </a:xfrm>
            <a:custGeom>
              <a:avLst/>
              <a:gdLst>
                <a:gd name="T0" fmla="*/ 567 w 567"/>
                <a:gd name="T1" fmla="*/ 0 h 907"/>
                <a:gd name="T2" fmla="*/ 114 w 567"/>
                <a:gd name="T3" fmla="*/ 0 h 907"/>
                <a:gd name="T4" fmla="*/ 114 w 567"/>
                <a:gd name="T5" fmla="*/ 227 h 907"/>
                <a:gd name="T6" fmla="*/ 0 w 567"/>
                <a:gd name="T7" fmla="*/ 227 h 907"/>
                <a:gd name="T8" fmla="*/ 0 w 567"/>
                <a:gd name="T9" fmla="*/ 907 h 907"/>
                <a:gd name="T10" fmla="*/ 341 w 567"/>
                <a:gd name="T11" fmla="*/ 907 h 907"/>
                <a:gd name="T12" fmla="*/ 341 w 567"/>
                <a:gd name="T13" fmla="*/ 567 h 907"/>
                <a:gd name="T14" fmla="*/ 567 w 567"/>
                <a:gd name="T15" fmla="*/ 567 h 907"/>
                <a:gd name="T16" fmla="*/ 567 w 567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907">
                  <a:moveTo>
                    <a:pt x="567" y="0"/>
                  </a:move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907"/>
                  </a:lnTo>
                  <a:lnTo>
                    <a:pt x="341" y="907"/>
                  </a:lnTo>
                  <a:lnTo>
                    <a:pt x="341" y="567"/>
                  </a:lnTo>
                  <a:lnTo>
                    <a:pt x="567" y="567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CCFFCC"/>
            </a:solidFill>
            <a:ln w="38100" cap="flat" cmpd="sng">
              <a:solidFill>
                <a:srgbClr val="33CC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9741" name="Group 45">
            <a:extLst>
              <a:ext uri="{FF2B5EF4-FFF2-40B4-BE49-F238E27FC236}">
                <a16:creationId xmlns:a16="http://schemas.microsoft.com/office/drawing/2014/main" id="{36BD7419-6B4E-40C7-A773-26D53734DA3A}"/>
              </a:ext>
            </a:extLst>
          </p:cNvPr>
          <p:cNvGrpSpPr>
            <a:grpSpLocks/>
          </p:cNvGrpSpPr>
          <p:nvPr/>
        </p:nvGrpSpPr>
        <p:grpSpPr bwMode="auto">
          <a:xfrm>
            <a:off x="1398588" y="2801938"/>
            <a:ext cx="1203325" cy="1270000"/>
            <a:chOff x="-7313" y="-335"/>
            <a:chExt cx="4196" cy="4423"/>
          </a:xfrm>
        </p:grpSpPr>
        <p:sp>
          <p:nvSpPr>
            <p:cNvPr id="29742" name="Freeform 46">
              <a:extLst>
                <a:ext uri="{FF2B5EF4-FFF2-40B4-BE49-F238E27FC236}">
                  <a16:creationId xmlns:a16="http://schemas.microsoft.com/office/drawing/2014/main" id="{D550CD98-13D3-4147-9A25-13C6565D8AAF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92" y="-335"/>
              <a:ext cx="1247" cy="1701"/>
            </a:xfrm>
            <a:custGeom>
              <a:avLst/>
              <a:gdLst>
                <a:gd name="T0" fmla="*/ 340 w 1247"/>
                <a:gd name="T1" fmla="*/ 0 h 1701"/>
                <a:gd name="T2" fmla="*/ 340 w 1247"/>
                <a:gd name="T3" fmla="*/ 567 h 1701"/>
                <a:gd name="T4" fmla="*/ 0 w 1247"/>
                <a:gd name="T5" fmla="*/ 567 h 1701"/>
                <a:gd name="T6" fmla="*/ 0 w 1247"/>
                <a:gd name="T7" fmla="*/ 1701 h 1701"/>
                <a:gd name="T8" fmla="*/ 227 w 1247"/>
                <a:gd name="T9" fmla="*/ 1701 h 1701"/>
                <a:gd name="T10" fmla="*/ 227 w 1247"/>
                <a:gd name="T11" fmla="*/ 1021 h 1701"/>
                <a:gd name="T12" fmla="*/ 680 w 1247"/>
                <a:gd name="T13" fmla="*/ 1021 h 1701"/>
                <a:gd name="T14" fmla="*/ 680 w 1247"/>
                <a:gd name="T15" fmla="*/ 794 h 1701"/>
                <a:gd name="T16" fmla="*/ 1247 w 1247"/>
                <a:gd name="T17" fmla="*/ 794 h 1701"/>
                <a:gd name="T18" fmla="*/ 1247 w 1247"/>
                <a:gd name="T19" fmla="*/ 454 h 1701"/>
                <a:gd name="T20" fmla="*/ 567 w 1247"/>
                <a:gd name="T21" fmla="*/ 454 h 1701"/>
                <a:gd name="T22" fmla="*/ 567 w 1247"/>
                <a:gd name="T23" fmla="*/ 0 h 1701"/>
                <a:gd name="T24" fmla="*/ 340 w 1247"/>
                <a:gd name="T25" fmla="*/ 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7" h="1701">
                  <a:moveTo>
                    <a:pt x="340" y="0"/>
                  </a:moveTo>
                  <a:lnTo>
                    <a:pt x="340" y="567"/>
                  </a:lnTo>
                  <a:lnTo>
                    <a:pt x="0" y="567"/>
                  </a:lnTo>
                  <a:lnTo>
                    <a:pt x="0" y="1701"/>
                  </a:lnTo>
                  <a:lnTo>
                    <a:pt x="227" y="1701"/>
                  </a:lnTo>
                  <a:lnTo>
                    <a:pt x="227" y="1021"/>
                  </a:lnTo>
                  <a:lnTo>
                    <a:pt x="680" y="1021"/>
                  </a:lnTo>
                  <a:lnTo>
                    <a:pt x="680" y="794"/>
                  </a:lnTo>
                  <a:lnTo>
                    <a:pt x="1247" y="794"/>
                  </a:lnTo>
                  <a:lnTo>
                    <a:pt x="1247" y="454"/>
                  </a:lnTo>
                  <a:lnTo>
                    <a:pt x="567" y="454"/>
                  </a:lnTo>
                  <a:lnTo>
                    <a:pt x="567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CCFFFF"/>
            </a:solidFill>
            <a:ln w="38100" cap="flat" cmpd="sng">
              <a:solidFill>
                <a:srgbClr val="33CC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43" name="Freeform 47">
              <a:extLst>
                <a:ext uri="{FF2B5EF4-FFF2-40B4-BE49-F238E27FC236}">
                  <a16:creationId xmlns:a16="http://schemas.microsoft.com/office/drawing/2014/main" id="{4557EF2A-0788-429E-BD97-52F00E4866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13" y="2160"/>
              <a:ext cx="2722" cy="1474"/>
            </a:xfrm>
            <a:custGeom>
              <a:avLst/>
              <a:gdLst>
                <a:gd name="T0" fmla="*/ 2722 w 2722"/>
                <a:gd name="T1" fmla="*/ 0 h 1474"/>
                <a:gd name="T2" fmla="*/ 1928 w 2722"/>
                <a:gd name="T3" fmla="*/ 0 h 1474"/>
                <a:gd name="T4" fmla="*/ 1928 w 2722"/>
                <a:gd name="T5" fmla="*/ 340 h 1474"/>
                <a:gd name="T6" fmla="*/ 1134 w 2722"/>
                <a:gd name="T7" fmla="*/ 340 h 1474"/>
                <a:gd name="T8" fmla="*/ 1134 w 2722"/>
                <a:gd name="T9" fmla="*/ 794 h 1474"/>
                <a:gd name="T10" fmla="*/ 907 w 2722"/>
                <a:gd name="T11" fmla="*/ 794 h 1474"/>
                <a:gd name="T12" fmla="*/ 907 w 2722"/>
                <a:gd name="T13" fmla="*/ 340 h 1474"/>
                <a:gd name="T14" fmla="*/ 0 w 2722"/>
                <a:gd name="T15" fmla="*/ 340 h 1474"/>
                <a:gd name="T16" fmla="*/ 0 w 2722"/>
                <a:gd name="T17" fmla="*/ 794 h 1474"/>
                <a:gd name="T18" fmla="*/ 681 w 2722"/>
                <a:gd name="T19" fmla="*/ 794 h 1474"/>
                <a:gd name="T20" fmla="*/ 681 w 2722"/>
                <a:gd name="T21" fmla="*/ 1474 h 1474"/>
                <a:gd name="T22" fmla="*/ 2268 w 2722"/>
                <a:gd name="T23" fmla="*/ 1474 h 1474"/>
                <a:gd name="T24" fmla="*/ 2268 w 2722"/>
                <a:gd name="T25" fmla="*/ 1247 h 1474"/>
                <a:gd name="T26" fmla="*/ 1474 w 2722"/>
                <a:gd name="T27" fmla="*/ 1247 h 1474"/>
                <a:gd name="T28" fmla="*/ 1474 w 2722"/>
                <a:gd name="T29" fmla="*/ 454 h 1474"/>
                <a:gd name="T30" fmla="*/ 2722 w 2722"/>
                <a:gd name="T31" fmla="*/ 454 h 1474"/>
                <a:gd name="T32" fmla="*/ 2722 w 2722"/>
                <a:gd name="T33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22" h="1474">
                  <a:moveTo>
                    <a:pt x="2722" y="0"/>
                  </a:moveTo>
                  <a:lnTo>
                    <a:pt x="1928" y="0"/>
                  </a:lnTo>
                  <a:lnTo>
                    <a:pt x="1928" y="340"/>
                  </a:lnTo>
                  <a:lnTo>
                    <a:pt x="1134" y="340"/>
                  </a:lnTo>
                  <a:lnTo>
                    <a:pt x="1134" y="794"/>
                  </a:lnTo>
                  <a:lnTo>
                    <a:pt x="907" y="794"/>
                  </a:lnTo>
                  <a:lnTo>
                    <a:pt x="907" y="340"/>
                  </a:lnTo>
                  <a:lnTo>
                    <a:pt x="0" y="340"/>
                  </a:lnTo>
                  <a:lnTo>
                    <a:pt x="0" y="794"/>
                  </a:lnTo>
                  <a:lnTo>
                    <a:pt x="681" y="794"/>
                  </a:lnTo>
                  <a:lnTo>
                    <a:pt x="681" y="1474"/>
                  </a:lnTo>
                  <a:lnTo>
                    <a:pt x="2268" y="1474"/>
                  </a:lnTo>
                  <a:lnTo>
                    <a:pt x="2268" y="1247"/>
                  </a:lnTo>
                  <a:lnTo>
                    <a:pt x="1474" y="1247"/>
                  </a:lnTo>
                  <a:lnTo>
                    <a:pt x="1474" y="454"/>
                  </a:lnTo>
                  <a:lnTo>
                    <a:pt x="2722" y="454"/>
                  </a:lnTo>
                  <a:lnTo>
                    <a:pt x="2722" y="0"/>
                  </a:lnTo>
                  <a:close/>
                </a:path>
              </a:pathLst>
            </a:custGeom>
            <a:solidFill>
              <a:srgbClr val="CCFFFF"/>
            </a:solidFill>
            <a:ln w="38100" cap="flat" cmpd="sng">
              <a:solidFill>
                <a:srgbClr val="33CC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44" name="Rectangle 48">
              <a:extLst>
                <a:ext uri="{FF2B5EF4-FFF2-40B4-BE49-F238E27FC236}">
                  <a16:creationId xmlns:a16="http://schemas.microsoft.com/office/drawing/2014/main" id="{A16920DF-E431-4FFF-9E4A-927547904B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344" y="3861"/>
              <a:ext cx="227" cy="227"/>
            </a:xfrm>
            <a:prstGeom prst="rect">
              <a:avLst/>
            </a:prstGeom>
            <a:solidFill>
              <a:srgbClr val="CCFFFF"/>
            </a:solidFill>
            <a:ln w="38100">
              <a:solidFill>
                <a:srgbClr val="33CC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745" name="Freeform 49">
              <a:extLst>
                <a:ext uri="{FF2B5EF4-FFF2-40B4-BE49-F238E27FC236}">
                  <a16:creationId xmlns:a16="http://schemas.microsoft.com/office/drawing/2014/main" id="{951D9043-3BEA-4249-AC2F-78CF0C4BE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84" y="2273"/>
              <a:ext cx="340" cy="908"/>
            </a:xfrm>
            <a:custGeom>
              <a:avLst/>
              <a:gdLst>
                <a:gd name="T0" fmla="*/ 340 w 340"/>
                <a:gd name="T1" fmla="*/ 0 h 908"/>
                <a:gd name="T2" fmla="*/ 0 w 340"/>
                <a:gd name="T3" fmla="*/ 0 h 908"/>
                <a:gd name="T4" fmla="*/ 0 w 340"/>
                <a:gd name="T5" fmla="*/ 341 h 908"/>
                <a:gd name="T6" fmla="*/ 113 w 340"/>
                <a:gd name="T7" fmla="*/ 341 h 908"/>
                <a:gd name="T8" fmla="*/ 113 w 340"/>
                <a:gd name="T9" fmla="*/ 908 h 908"/>
                <a:gd name="T10" fmla="*/ 340 w 340"/>
                <a:gd name="T11" fmla="*/ 908 h 908"/>
                <a:gd name="T12" fmla="*/ 340 w 340"/>
                <a:gd name="T13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908">
                  <a:moveTo>
                    <a:pt x="340" y="0"/>
                  </a:moveTo>
                  <a:lnTo>
                    <a:pt x="0" y="0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908"/>
                  </a:lnTo>
                  <a:lnTo>
                    <a:pt x="340" y="90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CCFFFF"/>
            </a:solidFill>
            <a:ln w="38100" cap="flat" cmpd="sng">
              <a:solidFill>
                <a:srgbClr val="33CC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9748" name="Rectangle 52">
            <a:extLst>
              <a:ext uri="{FF2B5EF4-FFF2-40B4-BE49-F238E27FC236}">
                <a16:creationId xmlns:a16="http://schemas.microsoft.com/office/drawing/2014/main" id="{217239A3-25B2-4974-B2D0-83B2FA18524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世界地図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F89A176C-874D-44B0-9E0D-FEA7630737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69E6D9BC-1C52-4ACC-BE47-61BDDC15F3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世界地図</a:t>
            </a:r>
          </a:p>
        </p:txBody>
      </p:sp>
      <p:grpSp>
        <p:nvGrpSpPr>
          <p:cNvPr id="22532" name="Group 4">
            <a:extLst>
              <a:ext uri="{FF2B5EF4-FFF2-40B4-BE49-F238E27FC236}">
                <a16:creationId xmlns:a16="http://schemas.microsoft.com/office/drawing/2014/main" id="{970E4136-2F11-4D8F-AC24-1217A6BAC42A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1093788"/>
            <a:ext cx="8785225" cy="5072062"/>
            <a:chOff x="-4863" y="-2452"/>
            <a:chExt cx="15941" cy="9204"/>
          </a:xfrm>
        </p:grpSpPr>
        <p:sp>
          <p:nvSpPr>
            <p:cNvPr id="22533" name="Freeform 5">
              <a:extLst>
                <a:ext uri="{FF2B5EF4-FFF2-40B4-BE49-F238E27FC236}">
                  <a16:creationId xmlns:a16="http://schemas.microsoft.com/office/drawing/2014/main" id="{74D6FA4F-51D4-4005-A9BB-26FD8FA58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86" y="4156"/>
              <a:ext cx="544" cy="726"/>
            </a:xfrm>
            <a:custGeom>
              <a:avLst/>
              <a:gdLst>
                <a:gd name="T0" fmla="*/ 499 w 544"/>
                <a:gd name="T1" fmla="*/ 0 h 726"/>
                <a:gd name="T2" fmla="*/ 544 w 544"/>
                <a:gd name="T3" fmla="*/ 136 h 726"/>
                <a:gd name="T4" fmla="*/ 272 w 544"/>
                <a:gd name="T5" fmla="*/ 499 h 726"/>
                <a:gd name="T6" fmla="*/ 136 w 544"/>
                <a:gd name="T7" fmla="*/ 726 h 726"/>
                <a:gd name="T8" fmla="*/ 0 w 544"/>
                <a:gd name="T9" fmla="*/ 499 h 726"/>
                <a:gd name="T10" fmla="*/ 136 w 544"/>
                <a:gd name="T11" fmla="*/ 317 h 726"/>
                <a:gd name="T12" fmla="*/ 181 w 544"/>
                <a:gd name="T13" fmla="*/ 181 h 726"/>
                <a:gd name="T14" fmla="*/ 363 w 544"/>
                <a:gd name="T15" fmla="*/ 91 h 726"/>
                <a:gd name="T16" fmla="*/ 499 w 544"/>
                <a:gd name="T17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4" h="726">
                  <a:moveTo>
                    <a:pt x="499" y="0"/>
                  </a:moveTo>
                  <a:lnTo>
                    <a:pt x="544" y="136"/>
                  </a:lnTo>
                  <a:lnTo>
                    <a:pt x="272" y="499"/>
                  </a:lnTo>
                  <a:lnTo>
                    <a:pt x="136" y="726"/>
                  </a:lnTo>
                  <a:lnTo>
                    <a:pt x="0" y="499"/>
                  </a:lnTo>
                  <a:lnTo>
                    <a:pt x="136" y="317"/>
                  </a:lnTo>
                  <a:lnTo>
                    <a:pt x="181" y="181"/>
                  </a:lnTo>
                  <a:lnTo>
                    <a:pt x="363" y="91"/>
                  </a:lnTo>
                  <a:lnTo>
                    <a:pt x="49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4" name="Freeform 6">
              <a:extLst>
                <a:ext uri="{FF2B5EF4-FFF2-40B4-BE49-F238E27FC236}">
                  <a16:creationId xmlns:a16="http://schemas.microsoft.com/office/drawing/2014/main" id="{6C75DFD2-33C4-4461-9B9A-5C8850FA87F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1071"/>
              <a:ext cx="318" cy="318"/>
            </a:xfrm>
            <a:custGeom>
              <a:avLst/>
              <a:gdLst>
                <a:gd name="T0" fmla="*/ 136 w 318"/>
                <a:gd name="T1" fmla="*/ 0 h 318"/>
                <a:gd name="T2" fmla="*/ 91 w 318"/>
                <a:gd name="T3" fmla="*/ 136 h 318"/>
                <a:gd name="T4" fmla="*/ 0 w 318"/>
                <a:gd name="T5" fmla="*/ 227 h 318"/>
                <a:gd name="T6" fmla="*/ 91 w 318"/>
                <a:gd name="T7" fmla="*/ 227 h 318"/>
                <a:gd name="T8" fmla="*/ 136 w 318"/>
                <a:gd name="T9" fmla="*/ 318 h 318"/>
                <a:gd name="T10" fmla="*/ 182 w 318"/>
                <a:gd name="T11" fmla="*/ 227 h 318"/>
                <a:gd name="T12" fmla="*/ 318 w 318"/>
                <a:gd name="T13" fmla="*/ 182 h 318"/>
                <a:gd name="T14" fmla="*/ 227 w 318"/>
                <a:gd name="T15" fmla="*/ 136 h 318"/>
                <a:gd name="T16" fmla="*/ 136 w 318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" h="318">
                  <a:moveTo>
                    <a:pt x="136" y="0"/>
                  </a:moveTo>
                  <a:lnTo>
                    <a:pt x="91" y="136"/>
                  </a:lnTo>
                  <a:lnTo>
                    <a:pt x="0" y="227"/>
                  </a:lnTo>
                  <a:lnTo>
                    <a:pt x="91" y="227"/>
                  </a:lnTo>
                  <a:lnTo>
                    <a:pt x="136" y="318"/>
                  </a:lnTo>
                  <a:lnTo>
                    <a:pt x="182" y="227"/>
                  </a:lnTo>
                  <a:lnTo>
                    <a:pt x="318" y="182"/>
                  </a:lnTo>
                  <a:lnTo>
                    <a:pt x="227" y="136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5" name="Freeform 7">
              <a:extLst>
                <a:ext uri="{FF2B5EF4-FFF2-40B4-BE49-F238E27FC236}">
                  <a16:creationId xmlns:a16="http://schemas.microsoft.com/office/drawing/2014/main" id="{27A796B0-FA39-4E20-8017-45FA6FB0EF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1344"/>
              <a:ext cx="635" cy="544"/>
            </a:xfrm>
            <a:custGeom>
              <a:avLst/>
              <a:gdLst>
                <a:gd name="T0" fmla="*/ 589 w 635"/>
                <a:gd name="T1" fmla="*/ 0 h 544"/>
                <a:gd name="T2" fmla="*/ 635 w 635"/>
                <a:gd name="T3" fmla="*/ 45 h 544"/>
                <a:gd name="T4" fmla="*/ 635 w 635"/>
                <a:gd name="T5" fmla="*/ 181 h 544"/>
                <a:gd name="T6" fmla="*/ 544 w 635"/>
                <a:gd name="T7" fmla="*/ 272 h 544"/>
                <a:gd name="T8" fmla="*/ 499 w 635"/>
                <a:gd name="T9" fmla="*/ 362 h 544"/>
                <a:gd name="T10" fmla="*/ 408 w 635"/>
                <a:gd name="T11" fmla="*/ 453 h 544"/>
                <a:gd name="T12" fmla="*/ 272 w 635"/>
                <a:gd name="T13" fmla="*/ 453 h 544"/>
                <a:gd name="T14" fmla="*/ 226 w 635"/>
                <a:gd name="T15" fmla="*/ 544 h 544"/>
                <a:gd name="T16" fmla="*/ 181 w 635"/>
                <a:gd name="T17" fmla="*/ 544 h 544"/>
                <a:gd name="T18" fmla="*/ 226 w 635"/>
                <a:gd name="T19" fmla="*/ 453 h 544"/>
                <a:gd name="T20" fmla="*/ 181 w 635"/>
                <a:gd name="T21" fmla="*/ 453 h 544"/>
                <a:gd name="T22" fmla="*/ 45 w 635"/>
                <a:gd name="T23" fmla="*/ 498 h 544"/>
                <a:gd name="T24" fmla="*/ 0 w 635"/>
                <a:gd name="T25" fmla="*/ 453 h 544"/>
                <a:gd name="T26" fmla="*/ 226 w 635"/>
                <a:gd name="T27" fmla="*/ 362 h 544"/>
                <a:gd name="T28" fmla="*/ 408 w 635"/>
                <a:gd name="T29" fmla="*/ 272 h 544"/>
                <a:gd name="T30" fmla="*/ 499 w 635"/>
                <a:gd name="T31" fmla="*/ 181 h 544"/>
                <a:gd name="T32" fmla="*/ 589 w 635"/>
                <a:gd name="T33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544">
                  <a:moveTo>
                    <a:pt x="589" y="0"/>
                  </a:moveTo>
                  <a:lnTo>
                    <a:pt x="635" y="45"/>
                  </a:lnTo>
                  <a:lnTo>
                    <a:pt x="635" y="181"/>
                  </a:lnTo>
                  <a:lnTo>
                    <a:pt x="544" y="272"/>
                  </a:lnTo>
                  <a:lnTo>
                    <a:pt x="499" y="362"/>
                  </a:lnTo>
                  <a:lnTo>
                    <a:pt x="408" y="453"/>
                  </a:lnTo>
                  <a:lnTo>
                    <a:pt x="272" y="453"/>
                  </a:lnTo>
                  <a:lnTo>
                    <a:pt x="226" y="544"/>
                  </a:lnTo>
                  <a:lnTo>
                    <a:pt x="181" y="544"/>
                  </a:lnTo>
                  <a:lnTo>
                    <a:pt x="226" y="453"/>
                  </a:lnTo>
                  <a:lnTo>
                    <a:pt x="181" y="453"/>
                  </a:lnTo>
                  <a:lnTo>
                    <a:pt x="45" y="498"/>
                  </a:lnTo>
                  <a:lnTo>
                    <a:pt x="0" y="453"/>
                  </a:lnTo>
                  <a:lnTo>
                    <a:pt x="226" y="362"/>
                  </a:lnTo>
                  <a:lnTo>
                    <a:pt x="408" y="272"/>
                  </a:lnTo>
                  <a:lnTo>
                    <a:pt x="499" y="181"/>
                  </a:lnTo>
                  <a:lnTo>
                    <a:pt x="58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6" name="Freeform 8">
              <a:extLst>
                <a:ext uri="{FF2B5EF4-FFF2-40B4-BE49-F238E27FC236}">
                  <a16:creationId xmlns:a16="http://schemas.microsoft.com/office/drawing/2014/main" id="{65398E96-ECCE-4DC4-9DBE-FEA1F15656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4" y="1842"/>
              <a:ext cx="136" cy="182"/>
            </a:xfrm>
            <a:custGeom>
              <a:avLst/>
              <a:gdLst>
                <a:gd name="T0" fmla="*/ 90 w 136"/>
                <a:gd name="T1" fmla="*/ 0 h 182"/>
                <a:gd name="T2" fmla="*/ 0 w 136"/>
                <a:gd name="T3" fmla="*/ 46 h 182"/>
                <a:gd name="T4" fmla="*/ 0 w 136"/>
                <a:gd name="T5" fmla="*/ 137 h 182"/>
                <a:gd name="T6" fmla="*/ 45 w 136"/>
                <a:gd name="T7" fmla="*/ 182 h 182"/>
                <a:gd name="T8" fmla="*/ 136 w 136"/>
                <a:gd name="T9" fmla="*/ 46 h 182"/>
                <a:gd name="T10" fmla="*/ 90 w 136"/>
                <a:gd name="T11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182">
                  <a:moveTo>
                    <a:pt x="90" y="0"/>
                  </a:moveTo>
                  <a:lnTo>
                    <a:pt x="0" y="46"/>
                  </a:lnTo>
                  <a:lnTo>
                    <a:pt x="0" y="137"/>
                  </a:lnTo>
                  <a:lnTo>
                    <a:pt x="45" y="182"/>
                  </a:lnTo>
                  <a:lnTo>
                    <a:pt x="136" y="46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7" name="Freeform 9">
              <a:extLst>
                <a:ext uri="{FF2B5EF4-FFF2-40B4-BE49-F238E27FC236}">
                  <a16:creationId xmlns:a16="http://schemas.microsoft.com/office/drawing/2014/main" id="{7FD54658-2FBA-408A-9C46-F717740EF2A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1842"/>
              <a:ext cx="91" cy="91"/>
            </a:xfrm>
            <a:custGeom>
              <a:avLst/>
              <a:gdLst>
                <a:gd name="T0" fmla="*/ 91 w 91"/>
                <a:gd name="T1" fmla="*/ 0 h 91"/>
                <a:gd name="T2" fmla="*/ 0 w 91"/>
                <a:gd name="T3" fmla="*/ 46 h 91"/>
                <a:gd name="T4" fmla="*/ 45 w 91"/>
                <a:gd name="T5" fmla="*/ 91 h 91"/>
                <a:gd name="T6" fmla="*/ 91 w 91"/>
                <a:gd name="T7" fmla="*/ 46 h 91"/>
                <a:gd name="T8" fmla="*/ 91 w 91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1">
                  <a:moveTo>
                    <a:pt x="91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91" y="46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8" name="Freeform 10">
              <a:extLst>
                <a:ext uri="{FF2B5EF4-FFF2-40B4-BE49-F238E27FC236}">
                  <a16:creationId xmlns:a16="http://schemas.microsoft.com/office/drawing/2014/main" id="{5A46DF8B-0A70-41F1-B9E4-2F8F607116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2341"/>
              <a:ext cx="136" cy="137"/>
            </a:xfrm>
            <a:custGeom>
              <a:avLst/>
              <a:gdLst>
                <a:gd name="T0" fmla="*/ 136 w 136"/>
                <a:gd name="T1" fmla="*/ 0 h 137"/>
                <a:gd name="T2" fmla="*/ 0 w 136"/>
                <a:gd name="T3" fmla="*/ 46 h 137"/>
                <a:gd name="T4" fmla="*/ 0 w 136"/>
                <a:gd name="T5" fmla="*/ 137 h 137"/>
                <a:gd name="T6" fmla="*/ 91 w 136"/>
                <a:gd name="T7" fmla="*/ 91 h 137"/>
                <a:gd name="T8" fmla="*/ 136 w 136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7">
                  <a:moveTo>
                    <a:pt x="136" y="0"/>
                  </a:moveTo>
                  <a:lnTo>
                    <a:pt x="0" y="46"/>
                  </a:lnTo>
                  <a:lnTo>
                    <a:pt x="0" y="137"/>
                  </a:lnTo>
                  <a:lnTo>
                    <a:pt x="91" y="91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39" name="Freeform 11">
              <a:extLst>
                <a:ext uri="{FF2B5EF4-FFF2-40B4-BE49-F238E27FC236}">
                  <a16:creationId xmlns:a16="http://schemas.microsoft.com/office/drawing/2014/main" id="{F700BF86-CFAE-45A2-AAF0-016E736235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3521"/>
              <a:ext cx="861" cy="499"/>
            </a:xfrm>
            <a:custGeom>
              <a:avLst/>
              <a:gdLst>
                <a:gd name="T0" fmla="*/ 43 w 861"/>
                <a:gd name="T1" fmla="*/ 26 h 499"/>
                <a:gd name="T2" fmla="*/ 101 w 861"/>
                <a:gd name="T3" fmla="*/ 26 h 499"/>
                <a:gd name="T4" fmla="*/ 453 w 861"/>
                <a:gd name="T5" fmla="*/ 45 h 499"/>
                <a:gd name="T6" fmla="*/ 771 w 861"/>
                <a:gd name="T7" fmla="*/ 272 h 499"/>
                <a:gd name="T8" fmla="*/ 861 w 861"/>
                <a:gd name="T9" fmla="*/ 499 h 499"/>
                <a:gd name="T10" fmla="*/ 680 w 861"/>
                <a:gd name="T11" fmla="*/ 499 h 499"/>
                <a:gd name="T12" fmla="*/ 544 w 861"/>
                <a:gd name="T13" fmla="*/ 363 h 499"/>
                <a:gd name="T14" fmla="*/ 453 w 861"/>
                <a:gd name="T15" fmla="*/ 453 h 499"/>
                <a:gd name="T16" fmla="*/ 362 w 861"/>
                <a:gd name="T17" fmla="*/ 408 h 499"/>
                <a:gd name="T18" fmla="*/ 272 w 861"/>
                <a:gd name="T19" fmla="*/ 227 h 499"/>
                <a:gd name="T20" fmla="*/ 136 w 861"/>
                <a:gd name="T21" fmla="*/ 181 h 499"/>
                <a:gd name="T22" fmla="*/ 0 w 861"/>
                <a:gd name="T23" fmla="*/ 0 h 499"/>
                <a:gd name="T24" fmla="*/ 43 w 861"/>
                <a:gd name="T25" fmla="*/ 2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1" h="499">
                  <a:moveTo>
                    <a:pt x="43" y="26"/>
                  </a:moveTo>
                  <a:cubicBezTo>
                    <a:pt x="62" y="26"/>
                    <a:pt x="82" y="26"/>
                    <a:pt x="101" y="26"/>
                  </a:cubicBezTo>
                  <a:lnTo>
                    <a:pt x="453" y="45"/>
                  </a:lnTo>
                  <a:lnTo>
                    <a:pt x="771" y="272"/>
                  </a:lnTo>
                  <a:lnTo>
                    <a:pt x="861" y="499"/>
                  </a:lnTo>
                  <a:lnTo>
                    <a:pt x="680" y="499"/>
                  </a:lnTo>
                  <a:lnTo>
                    <a:pt x="544" y="363"/>
                  </a:lnTo>
                  <a:lnTo>
                    <a:pt x="453" y="453"/>
                  </a:lnTo>
                  <a:lnTo>
                    <a:pt x="362" y="408"/>
                  </a:lnTo>
                  <a:lnTo>
                    <a:pt x="272" y="227"/>
                  </a:lnTo>
                  <a:lnTo>
                    <a:pt x="136" y="181"/>
                  </a:lnTo>
                  <a:lnTo>
                    <a:pt x="0" y="0"/>
                  </a:lnTo>
                  <a:lnTo>
                    <a:pt x="43" y="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0" name="Freeform 12">
              <a:extLst>
                <a:ext uri="{FF2B5EF4-FFF2-40B4-BE49-F238E27FC236}">
                  <a16:creationId xmlns:a16="http://schemas.microsoft.com/office/drawing/2014/main" id="{2877CB69-42EE-4E59-B969-23ADA9C06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475"/>
              <a:ext cx="226" cy="318"/>
            </a:xfrm>
            <a:custGeom>
              <a:avLst/>
              <a:gdLst>
                <a:gd name="T0" fmla="*/ 226 w 226"/>
                <a:gd name="T1" fmla="*/ 0 h 318"/>
                <a:gd name="T2" fmla="*/ 45 w 226"/>
                <a:gd name="T3" fmla="*/ 137 h 318"/>
                <a:gd name="T4" fmla="*/ 0 w 226"/>
                <a:gd name="T5" fmla="*/ 318 h 318"/>
                <a:gd name="T6" fmla="*/ 90 w 226"/>
                <a:gd name="T7" fmla="*/ 273 h 318"/>
                <a:gd name="T8" fmla="*/ 181 w 226"/>
                <a:gd name="T9" fmla="*/ 318 h 318"/>
                <a:gd name="T10" fmla="*/ 136 w 226"/>
                <a:gd name="T11" fmla="*/ 137 h 318"/>
                <a:gd name="T12" fmla="*/ 226 w 226"/>
                <a:gd name="T1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318">
                  <a:moveTo>
                    <a:pt x="226" y="0"/>
                  </a:moveTo>
                  <a:lnTo>
                    <a:pt x="45" y="137"/>
                  </a:lnTo>
                  <a:lnTo>
                    <a:pt x="0" y="318"/>
                  </a:lnTo>
                  <a:lnTo>
                    <a:pt x="90" y="273"/>
                  </a:lnTo>
                  <a:lnTo>
                    <a:pt x="181" y="318"/>
                  </a:lnTo>
                  <a:lnTo>
                    <a:pt x="136" y="137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1" name="Freeform 13">
              <a:extLst>
                <a:ext uri="{FF2B5EF4-FFF2-40B4-BE49-F238E27FC236}">
                  <a16:creationId xmlns:a16="http://schemas.microsoft.com/office/drawing/2014/main" id="{752CC9F9-D720-4A0E-B74D-0D08703D93F9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2976"/>
              <a:ext cx="726" cy="772"/>
            </a:xfrm>
            <a:custGeom>
              <a:avLst/>
              <a:gdLst>
                <a:gd name="T0" fmla="*/ 680 w 726"/>
                <a:gd name="T1" fmla="*/ 0 h 772"/>
                <a:gd name="T2" fmla="*/ 590 w 726"/>
                <a:gd name="T3" fmla="*/ 0 h 772"/>
                <a:gd name="T4" fmla="*/ 363 w 726"/>
                <a:gd name="T5" fmla="*/ 273 h 772"/>
                <a:gd name="T6" fmla="*/ 45 w 726"/>
                <a:gd name="T7" fmla="*/ 499 h 772"/>
                <a:gd name="T8" fmla="*/ 0 w 726"/>
                <a:gd name="T9" fmla="*/ 545 h 772"/>
                <a:gd name="T10" fmla="*/ 0 w 726"/>
                <a:gd name="T11" fmla="*/ 681 h 772"/>
                <a:gd name="T12" fmla="*/ 227 w 726"/>
                <a:gd name="T13" fmla="*/ 772 h 772"/>
                <a:gd name="T14" fmla="*/ 499 w 726"/>
                <a:gd name="T15" fmla="*/ 499 h 772"/>
                <a:gd name="T16" fmla="*/ 544 w 726"/>
                <a:gd name="T17" fmla="*/ 182 h 772"/>
                <a:gd name="T18" fmla="*/ 726 w 726"/>
                <a:gd name="T19" fmla="*/ 0 h 772"/>
                <a:gd name="T20" fmla="*/ 680 w 726"/>
                <a:gd name="T21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6" h="772">
                  <a:moveTo>
                    <a:pt x="680" y="0"/>
                  </a:moveTo>
                  <a:lnTo>
                    <a:pt x="590" y="0"/>
                  </a:lnTo>
                  <a:lnTo>
                    <a:pt x="363" y="273"/>
                  </a:lnTo>
                  <a:lnTo>
                    <a:pt x="45" y="499"/>
                  </a:lnTo>
                  <a:lnTo>
                    <a:pt x="0" y="545"/>
                  </a:lnTo>
                  <a:lnTo>
                    <a:pt x="0" y="681"/>
                  </a:lnTo>
                  <a:lnTo>
                    <a:pt x="227" y="772"/>
                  </a:lnTo>
                  <a:lnTo>
                    <a:pt x="499" y="499"/>
                  </a:lnTo>
                  <a:lnTo>
                    <a:pt x="544" y="182"/>
                  </a:lnTo>
                  <a:lnTo>
                    <a:pt x="726" y="0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2" name="Freeform 14">
              <a:extLst>
                <a:ext uri="{FF2B5EF4-FFF2-40B4-BE49-F238E27FC236}">
                  <a16:creationId xmlns:a16="http://schemas.microsoft.com/office/drawing/2014/main" id="{D670657A-E026-4F1B-8C53-47F1EFBEB2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2568"/>
              <a:ext cx="272" cy="771"/>
            </a:xfrm>
            <a:custGeom>
              <a:avLst/>
              <a:gdLst>
                <a:gd name="T0" fmla="*/ 136 w 272"/>
                <a:gd name="T1" fmla="*/ 0 h 771"/>
                <a:gd name="T2" fmla="*/ 0 w 272"/>
                <a:gd name="T3" fmla="*/ 272 h 771"/>
                <a:gd name="T4" fmla="*/ 46 w 272"/>
                <a:gd name="T5" fmla="*/ 408 h 771"/>
                <a:gd name="T6" fmla="*/ 46 w 272"/>
                <a:gd name="T7" fmla="*/ 499 h 771"/>
                <a:gd name="T8" fmla="*/ 182 w 272"/>
                <a:gd name="T9" fmla="*/ 545 h 771"/>
                <a:gd name="T10" fmla="*/ 91 w 272"/>
                <a:gd name="T11" fmla="*/ 635 h 771"/>
                <a:gd name="T12" fmla="*/ 182 w 272"/>
                <a:gd name="T13" fmla="*/ 771 h 771"/>
                <a:gd name="T14" fmla="*/ 272 w 272"/>
                <a:gd name="T15" fmla="*/ 545 h 771"/>
                <a:gd name="T16" fmla="*/ 182 w 272"/>
                <a:gd name="T17" fmla="*/ 363 h 771"/>
                <a:gd name="T18" fmla="*/ 91 w 272"/>
                <a:gd name="T19" fmla="*/ 227 h 771"/>
                <a:gd name="T20" fmla="*/ 227 w 272"/>
                <a:gd name="T21" fmla="*/ 136 h 771"/>
                <a:gd name="T22" fmla="*/ 136 w 272"/>
                <a:gd name="T23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2" h="771">
                  <a:moveTo>
                    <a:pt x="136" y="0"/>
                  </a:moveTo>
                  <a:lnTo>
                    <a:pt x="0" y="272"/>
                  </a:lnTo>
                  <a:lnTo>
                    <a:pt x="46" y="408"/>
                  </a:lnTo>
                  <a:lnTo>
                    <a:pt x="46" y="499"/>
                  </a:lnTo>
                  <a:lnTo>
                    <a:pt x="182" y="545"/>
                  </a:lnTo>
                  <a:lnTo>
                    <a:pt x="91" y="635"/>
                  </a:lnTo>
                  <a:lnTo>
                    <a:pt x="182" y="771"/>
                  </a:lnTo>
                  <a:lnTo>
                    <a:pt x="272" y="545"/>
                  </a:lnTo>
                  <a:lnTo>
                    <a:pt x="182" y="363"/>
                  </a:lnTo>
                  <a:lnTo>
                    <a:pt x="91" y="227"/>
                  </a:lnTo>
                  <a:lnTo>
                    <a:pt x="227" y="136"/>
                  </a:lnTo>
                  <a:lnTo>
                    <a:pt x="13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3" name="Freeform 15">
              <a:extLst>
                <a:ext uri="{FF2B5EF4-FFF2-40B4-BE49-F238E27FC236}">
                  <a16:creationId xmlns:a16="http://schemas.microsoft.com/office/drawing/2014/main" id="{A00CC218-456D-4F32-A7E5-C99B95B978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1" y="5290"/>
              <a:ext cx="227" cy="363"/>
            </a:xfrm>
            <a:custGeom>
              <a:avLst/>
              <a:gdLst>
                <a:gd name="T0" fmla="*/ 46 w 227"/>
                <a:gd name="T1" fmla="*/ 0 h 363"/>
                <a:gd name="T2" fmla="*/ 0 w 227"/>
                <a:gd name="T3" fmla="*/ 272 h 363"/>
                <a:gd name="T4" fmla="*/ 46 w 227"/>
                <a:gd name="T5" fmla="*/ 363 h 363"/>
                <a:gd name="T6" fmla="*/ 227 w 227"/>
                <a:gd name="T7" fmla="*/ 181 h 363"/>
                <a:gd name="T8" fmla="*/ 46 w 227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63">
                  <a:moveTo>
                    <a:pt x="46" y="0"/>
                  </a:moveTo>
                  <a:lnTo>
                    <a:pt x="0" y="272"/>
                  </a:lnTo>
                  <a:lnTo>
                    <a:pt x="46" y="363"/>
                  </a:lnTo>
                  <a:lnTo>
                    <a:pt x="227" y="181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4" name="Freeform 16">
              <a:extLst>
                <a:ext uri="{FF2B5EF4-FFF2-40B4-BE49-F238E27FC236}">
                  <a16:creationId xmlns:a16="http://schemas.microsoft.com/office/drawing/2014/main" id="{B5D38173-4CB9-4944-AE9F-99B37B2E9C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5607"/>
              <a:ext cx="409" cy="409"/>
            </a:xfrm>
            <a:custGeom>
              <a:avLst/>
              <a:gdLst>
                <a:gd name="T0" fmla="*/ 363 w 409"/>
                <a:gd name="T1" fmla="*/ 0 h 409"/>
                <a:gd name="T2" fmla="*/ 182 w 409"/>
                <a:gd name="T3" fmla="*/ 227 h 409"/>
                <a:gd name="T4" fmla="*/ 0 w 409"/>
                <a:gd name="T5" fmla="*/ 363 h 409"/>
                <a:gd name="T6" fmla="*/ 182 w 409"/>
                <a:gd name="T7" fmla="*/ 409 h 409"/>
                <a:gd name="T8" fmla="*/ 227 w 409"/>
                <a:gd name="T9" fmla="*/ 227 h 409"/>
                <a:gd name="T10" fmla="*/ 409 w 409"/>
                <a:gd name="T11" fmla="*/ 136 h 409"/>
                <a:gd name="T12" fmla="*/ 363 w 409"/>
                <a:gd name="T1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409">
                  <a:moveTo>
                    <a:pt x="363" y="0"/>
                  </a:moveTo>
                  <a:lnTo>
                    <a:pt x="182" y="227"/>
                  </a:lnTo>
                  <a:lnTo>
                    <a:pt x="0" y="363"/>
                  </a:lnTo>
                  <a:lnTo>
                    <a:pt x="182" y="409"/>
                  </a:lnTo>
                  <a:lnTo>
                    <a:pt x="227" y="227"/>
                  </a:lnTo>
                  <a:lnTo>
                    <a:pt x="409" y="136"/>
                  </a:lnTo>
                  <a:lnTo>
                    <a:pt x="36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5" name="Freeform 17">
              <a:extLst>
                <a:ext uri="{FF2B5EF4-FFF2-40B4-BE49-F238E27FC236}">
                  <a16:creationId xmlns:a16="http://schemas.microsoft.com/office/drawing/2014/main" id="{6642379D-07CA-4E6E-9ECE-44C026FFE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5653"/>
              <a:ext cx="181" cy="181"/>
            </a:xfrm>
            <a:custGeom>
              <a:avLst/>
              <a:gdLst>
                <a:gd name="T0" fmla="*/ 0 w 181"/>
                <a:gd name="T1" fmla="*/ 0 h 181"/>
                <a:gd name="T2" fmla="*/ 181 w 181"/>
                <a:gd name="T3" fmla="*/ 0 h 181"/>
                <a:gd name="T4" fmla="*/ 181 w 181"/>
                <a:gd name="T5" fmla="*/ 45 h 181"/>
                <a:gd name="T6" fmla="*/ 91 w 181"/>
                <a:gd name="T7" fmla="*/ 181 h 181"/>
                <a:gd name="T8" fmla="*/ 0 w 181"/>
                <a:gd name="T9" fmla="*/ 136 h 181"/>
                <a:gd name="T10" fmla="*/ 0 w 181"/>
                <a:gd name="T1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181">
                  <a:moveTo>
                    <a:pt x="0" y="0"/>
                  </a:moveTo>
                  <a:lnTo>
                    <a:pt x="181" y="0"/>
                  </a:lnTo>
                  <a:lnTo>
                    <a:pt x="181" y="45"/>
                  </a:lnTo>
                  <a:lnTo>
                    <a:pt x="91" y="181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6" name="Freeform 18">
              <a:extLst>
                <a:ext uri="{FF2B5EF4-FFF2-40B4-BE49-F238E27FC236}">
                  <a16:creationId xmlns:a16="http://schemas.microsoft.com/office/drawing/2014/main" id="{A4D29150-65F7-4CAD-AAAF-C5B55AAA5B6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4110"/>
              <a:ext cx="1859" cy="1452"/>
            </a:xfrm>
            <a:custGeom>
              <a:avLst/>
              <a:gdLst>
                <a:gd name="T0" fmla="*/ 725 w 1859"/>
                <a:gd name="T1" fmla="*/ 998 h 1452"/>
                <a:gd name="T2" fmla="*/ 0 w 1859"/>
                <a:gd name="T3" fmla="*/ 1180 h 1452"/>
                <a:gd name="T4" fmla="*/ 0 w 1859"/>
                <a:gd name="T5" fmla="*/ 908 h 1452"/>
                <a:gd name="T6" fmla="*/ 90 w 1859"/>
                <a:gd name="T7" fmla="*/ 590 h 1452"/>
                <a:gd name="T8" fmla="*/ 453 w 1859"/>
                <a:gd name="T9" fmla="*/ 409 h 1452"/>
                <a:gd name="T10" fmla="*/ 816 w 1859"/>
                <a:gd name="T11" fmla="*/ 91 h 1452"/>
                <a:gd name="T12" fmla="*/ 861 w 1859"/>
                <a:gd name="T13" fmla="*/ 137 h 1452"/>
                <a:gd name="T14" fmla="*/ 1043 w 1859"/>
                <a:gd name="T15" fmla="*/ 0 h 1452"/>
                <a:gd name="T16" fmla="*/ 1224 w 1859"/>
                <a:gd name="T17" fmla="*/ 0 h 1452"/>
                <a:gd name="T18" fmla="*/ 1270 w 1859"/>
                <a:gd name="T19" fmla="*/ 46 h 1452"/>
                <a:gd name="T20" fmla="*/ 1179 w 1859"/>
                <a:gd name="T21" fmla="*/ 182 h 1452"/>
                <a:gd name="T22" fmla="*/ 1360 w 1859"/>
                <a:gd name="T23" fmla="*/ 273 h 1452"/>
                <a:gd name="T24" fmla="*/ 1406 w 1859"/>
                <a:gd name="T25" fmla="*/ 273 h 1452"/>
                <a:gd name="T26" fmla="*/ 1542 w 1859"/>
                <a:gd name="T27" fmla="*/ 46 h 1452"/>
                <a:gd name="T28" fmla="*/ 1587 w 1859"/>
                <a:gd name="T29" fmla="*/ 46 h 1452"/>
                <a:gd name="T30" fmla="*/ 1723 w 1859"/>
                <a:gd name="T31" fmla="*/ 499 h 1452"/>
                <a:gd name="T32" fmla="*/ 1859 w 1859"/>
                <a:gd name="T33" fmla="*/ 817 h 1452"/>
                <a:gd name="T34" fmla="*/ 1859 w 1859"/>
                <a:gd name="T35" fmla="*/ 908 h 1452"/>
                <a:gd name="T36" fmla="*/ 1723 w 1859"/>
                <a:gd name="T37" fmla="*/ 998 h 1452"/>
                <a:gd name="T38" fmla="*/ 1542 w 1859"/>
                <a:gd name="T39" fmla="*/ 1180 h 1452"/>
                <a:gd name="T40" fmla="*/ 1542 w 1859"/>
                <a:gd name="T41" fmla="*/ 1361 h 1452"/>
                <a:gd name="T42" fmla="*/ 1360 w 1859"/>
                <a:gd name="T43" fmla="*/ 1361 h 1452"/>
                <a:gd name="T44" fmla="*/ 1270 w 1859"/>
                <a:gd name="T45" fmla="*/ 1452 h 1452"/>
                <a:gd name="T46" fmla="*/ 1043 w 1859"/>
                <a:gd name="T47" fmla="*/ 1407 h 1452"/>
                <a:gd name="T48" fmla="*/ 1043 w 1859"/>
                <a:gd name="T49" fmla="*/ 1225 h 1452"/>
                <a:gd name="T50" fmla="*/ 998 w 1859"/>
                <a:gd name="T51" fmla="*/ 1225 h 1452"/>
                <a:gd name="T52" fmla="*/ 998 w 1859"/>
                <a:gd name="T53" fmla="*/ 1134 h 1452"/>
                <a:gd name="T54" fmla="*/ 907 w 1859"/>
                <a:gd name="T55" fmla="*/ 1180 h 1452"/>
                <a:gd name="T56" fmla="*/ 816 w 1859"/>
                <a:gd name="T57" fmla="*/ 1134 h 1452"/>
                <a:gd name="T58" fmla="*/ 771 w 1859"/>
                <a:gd name="T59" fmla="*/ 998 h 1452"/>
                <a:gd name="T60" fmla="*/ 725 w 1859"/>
                <a:gd name="T61" fmla="*/ 99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59" h="1452">
                  <a:moveTo>
                    <a:pt x="725" y="998"/>
                  </a:moveTo>
                  <a:lnTo>
                    <a:pt x="0" y="1180"/>
                  </a:lnTo>
                  <a:lnTo>
                    <a:pt x="0" y="908"/>
                  </a:lnTo>
                  <a:lnTo>
                    <a:pt x="90" y="590"/>
                  </a:lnTo>
                  <a:lnTo>
                    <a:pt x="453" y="409"/>
                  </a:lnTo>
                  <a:lnTo>
                    <a:pt x="816" y="91"/>
                  </a:lnTo>
                  <a:lnTo>
                    <a:pt x="861" y="137"/>
                  </a:lnTo>
                  <a:lnTo>
                    <a:pt x="1043" y="0"/>
                  </a:lnTo>
                  <a:lnTo>
                    <a:pt x="1224" y="0"/>
                  </a:lnTo>
                  <a:lnTo>
                    <a:pt x="1270" y="46"/>
                  </a:lnTo>
                  <a:lnTo>
                    <a:pt x="1179" y="182"/>
                  </a:lnTo>
                  <a:lnTo>
                    <a:pt x="1360" y="273"/>
                  </a:lnTo>
                  <a:lnTo>
                    <a:pt x="1406" y="273"/>
                  </a:lnTo>
                  <a:lnTo>
                    <a:pt x="1542" y="46"/>
                  </a:lnTo>
                  <a:lnTo>
                    <a:pt x="1587" y="46"/>
                  </a:lnTo>
                  <a:lnTo>
                    <a:pt x="1723" y="499"/>
                  </a:lnTo>
                  <a:lnTo>
                    <a:pt x="1859" y="817"/>
                  </a:lnTo>
                  <a:lnTo>
                    <a:pt x="1859" y="908"/>
                  </a:lnTo>
                  <a:lnTo>
                    <a:pt x="1723" y="998"/>
                  </a:lnTo>
                  <a:lnTo>
                    <a:pt x="1542" y="1180"/>
                  </a:lnTo>
                  <a:lnTo>
                    <a:pt x="1542" y="1361"/>
                  </a:lnTo>
                  <a:lnTo>
                    <a:pt x="1360" y="1361"/>
                  </a:lnTo>
                  <a:lnTo>
                    <a:pt x="1270" y="1452"/>
                  </a:lnTo>
                  <a:lnTo>
                    <a:pt x="1043" y="1407"/>
                  </a:lnTo>
                  <a:lnTo>
                    <a:pt x="1043" y="1225"/>
                  </a:lnTo>
                  <a:lnTo>
                    <a:pt x="998" y="1225"/>
                  </a:lnTo>
                  <a:lnTo>
                    <a:pt x="998" y="1134"/>
                  </a:lnTo>
                  <a:lnTo>
                    <a:pt x="907" y="1180"/>
                  </a:lnTo>
                  <a:lnTo>
                    <a:pt x="816" y="1134"/>
                  </a:lnTo>
                  <a:lnTo>
                    <a:pt x="771" y="998"/>
                  </a:lnTo>
                  <a:lnTo>
                    <a:pt x="725" y="9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7" name="Freeform 19">
              <a:extLst>
                <a:ext uri="{FF2B5EF4-FFF2-40B4-BE49-F238E27FC236}">
                  <a16:creationId xmlns:a16="http://schemas.microsoft.com/office/drawing/2014/main" id="{484BA8AC-C60C-4BEE-9127-9C0A5851D2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3339"/>
              <a:ext cx="952" cy="726"/>
            </a:xfrm>
            <a:custGeom>
              <a:avLst/>
              <a:gdLst>
                <a:gd name="T0" fmla="*/ 0 w 952"/>
                <a:gd name="T1" fmla="*/ 0 h 726"/>
                <a:gd name="T2" fmla="*/ 0 w 952"/>
                <a:gd name="T3" fmla="*/ 91 h 726"/>
                <a:gd name="T4" fmla="*/ 90 w 952"/>
                <a:gd name="T5" fmla="*/ 363 h 726"/>
                <a:gd name="T6" fmla="*/ 227 w 952"/>
                <a:gd name="T7" fmla="*/ 545 h 726"/>
                <a:gd name="T8" fmla="*/ 907 w 952"/>
                <a:gd name="T9" fmla="*/ 726 h 726"/>
                <a:gd name="T10" fmla="*/ 952 w 952"/>
                <a:gd name="T11" fmla="*/ 681 h 726"/>
                <a:gd name="T12" fmla="*/ 680 w 952"/>
                <a:gd name="T13" fmla="*/ 499 h 726"/>
                <a:gd name="T14" fmla="*/ 363 w 952"/>
                <a:gd name="T15" fmla="*/ 454 h 726"/>
                <a:gd name="T16" fmla="*/ 363 w 952"/>
                <a:gd name="T17" fmla="*/ 318 h 726"/>
                <a:gd name="T18" fmla="*/ 181 w 952"/>
                <a:gd name="T19" fmla="*/ 136 h 726"/>
                <a:gd name="T20" fmla="*/ 0 w 952"/>
                <a:gd name="T21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2" h="726">
                  <a:moveTo>
                    <a:pt x="0" y="0"/>
                  </a:moveTo>
                  <a:lnTo>
                    <a:pt x="0" y="91"/>
                  </a:lnTo>
                  <a:lnTo>
                    <a:pt x="90" y="363"/>
                  </a:lnTo>
                  <a:lnTo>
                    <a:pt x="227" y="545"/>
                  </a:lnTo>
                  <a:lnTo>
                    <a:pt x="907" y="726"/>
                  </a:lnTo>
                  <a:lnTo>
                    <a:pt x="952" y="681"/>
                  </a:lnTo>
                  <a:lnTo>
                    <a:pt x="680" y="499"/>
                  </a:lnTo>
                  <a:lnTo>
                    <a:pt x="363" y="454"/>
                  </a:lnTo>
                  <a:lnTo>
                    <a:pt x="363" y="318"/>
                  </a:lnTo>
                  <a:lnTo>
                    <a:pt x="181" y="1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8" name="Freeform 20">
              <a:extLst>
                <a:ext uri="{FF2B5EF4-FFF2-40B4-BE49-F238E27FC236}">
                  <a16:creationId xmlns:a16="http://schemas.microsoft.com/office/drawing/2014/main" id="{F9537247-078A-4783-A815-2DFEAB7D4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65" y="436"/>
              <a:ext cx="226" cy="273"/>
            </a:xfrm>
            <a:custGeom>
              <a:avLst/>
              <a:gdLst>
                <a:gd name="T0" fmla="*/ 226 w 226"/>
                <a:gd name="T1" fmla="*/ 0 h 273"/>
                <a:gd name="T2" fmla="*/ 226 w 226"/>
                <a:gd name="T3" fmla="*/ 136 h 273"/>
                <a:gd name="T4" fmla="*/ 226 w 226"/>
                <a:gd name="T5" fmla="*/ 227 h 273"/>
                <a:gd name="T6" fmla="*/ 90 w 226"/>
                <a:gd name="T7" fmla="*/ 273 h 273"/>
                <a:gd name="T8" fmla="*/ 0 w 226"/>
                <a:gd name="T9" fmla="*/ 273 h 273"/>
                <a:gd name="T10" fmla="*/ 45 w 226"/>
                <a:gd name="T11" fmla="*/ 136 h 273"/>
                <a:gd name="T12" fmla="*/ 136 w 226"/>
                <a:gd name="T13" fmla="*/ 0 h 273"/>
                <a:gd name="T14" fmla="*/ 226 w 226"/>
                <a:gd name="T1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6" h="273">
                  <a:moveTo>
                    <a:pt x="226" y="0"/>
                  </a:moveTo>
                  <a:lnTo>
                    <a:pt x="226" y="136"/>
                  </a:lnTo>
                  <a:lnTo>
                    <a:pt x="226" y="227"/>
                  </a:lnTo>
                  <a:lnTo>
                    <a:pt x="90" y="273"/>
                  </a:lnTo>
                  <a:lnTo>
                    <a:pt x="0" y="273"/>
                  </a:lnTo>
                  <a:lnTo>
                    <a:pt x="45" y="136"/>
                  </a:lnTo>
                  <a:lnTo>
                    <a:pt x="136" y="0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49" name="Freeform 21">
              <a:extLst>
                <a:ext uri="{FF2B5EF4-FFF2-40B4-BE49-F238E27FC236}">
                  <a16:creationId xmlns:a16="http://schemas.microsoft.com/office/drawing/2014/main" id="{4A38A393-6F3A-48B2-83A0-BBFAD0C2754F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3" y="73"/>
              <a:ext cx="363" cy="681"/>
            </a:xfrm>
            <a:custGeom>
              <a:avLst/>
              <a:gdLst>
                <a:gd name="T0" fmla="*/ 272 w 363"/>
                <a:gd name="T1" fmla="*/ 0 h 681"/>
                <a:gd name="T2" fmla="*/ 45 w 363"/>
                <a:gd name="T3" fmla="*/ 182 h 681"/>
                <a:gd name="T4" fmla="*/ 91 w 363"/>
                <a:gd name="T5" fmla="*/ 454 h 681"/>
                <a:gd name="T6" fmla="*/ 0 w 363"/>
                <a:gd name="T7" fmla="*/ 681 h 681"/>
                <a:gd name="T8" fmla="*/ 45 w 363"/>
                <a:gd name="T9" fmla="*/ 681 h 681"/>
                <a:gd name="T10" fmla="*/ 227 w 363"/>
                <a:gd name="T11" fmla="*/ 681 h 681"/>
                <a:gd name="T12" fmla="*/ 363 w 363"/>
                <a:gd name="T13" fmla="*/ 545 h 681"/>
                <a:gd name="T14" fmla="*/ 181 w 363"/>
                <a:gd name="T15" fmla="*/ 273 h 681"/>
                <a:gd name="T16" fmla="*/ 317 w 363"/>
                <a:gd name="T17" fmla="*/ 137 h 681"/>
                <a:gd name="T18" fmla="*/ 227 w 363"/>
                <a:gd name="T19" fmla="*/ 91 h 681"/>
                <a:gd name="T20" fmla="*/ 272 w 363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3" h="681">
                  <a:moveTo>
                    <a:pt x="272" y="0"/>
                  </a:moveTo>
                  <a:lnTo>
                    <a:pt x="45" y="182"/>
                  </a:lnTo>
                  <a:lnTo>
                    <a:pt x="91" y="454"/>
                  </a:lnTo>
                  <a:lnTo>
                    <a:pt x="0" y="681"/>
                  </a:lnTo>
                  <a:lnTo>
                    <a:pt x="45" y="681"/>
                  </a:lnTo>
                  <a:lnTo>
                    <a:pt x="227" y="681"/>
                  </a:lnTo>
                  <a:lnTo>
                    <a:pt x="363" y="545"/>
                  </a:lnTo>
                  <a:lnTo>
                    <a:pt x="181" y="273"/>
                  </a:lnTo>
                  <a:lnTo>
                    <a:pt x="317" y="137"/>
                  </a:lnTo>
                  <a:lnTo>
                    <a:pt x="227" y="91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0" name="Freeform 22">
              <a:extLst>
                <a:ext uri="{FF2B5EF4-FFF2-40B4-BE49-F238E27FC236}">
                  <a16:creationId xmlns:a16="http://schemas.microsoft.com/office/drawing/2014/main" id="{7C6F0229-E34C-4457-AF82-D108803E7A5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92" y="-743"/>
              <a:ext cx="499" cy="408"/>
            </a:xfrm>
            <a:custGeom>
              <a:avLst/>
              <a:gdLst>
                <a:gd name="T0" fmla="*/ 0 w 499"/>
                <a:gd name="T1" fmla="*/ 91 h 408"/>
                <a:gd name="T2" fmla="*/ 45 w 499"/>
                <a:gd name="T3" fmla="*/ 227 h 408"/>
                <a:gd name="T4" fmla="*/ 45 w 499"/>
                <a:gd name="T5" fmla="*/ 318 h 408"/>
                <a:gd name="T6" fmla="*/ 136 w 499"/>
                <a:gd name="T7" fmla="*/ 408 h 408"/>
                <a:gd name="T8" fmla="*/ 317 w 499"/>
                <a:gd name="T9" fmla="*/ 318 h 408"/>
                <a:gd name="T10" fmla="*/ 499 w 499"/>
                <a:gd name="T11" fmla="*/ 136 h 408"/>
                <a:gd name="T12" fmla="*/ 408 w 499"/>
                <a:gd name="T13" fmla="*/ 0 h 408"/>
                <a:gd name="T14" fmla="*/ 272 w 499"/>
                <a:gd name="T15" fmla="*/ 91 h 408"/>
                <a:gd name="T16" fmla="*/ 91 w 499"/>
                <a:gd name="T17" fmla="*/ 45 h 408"/>
                <a:gd name="T18" fmla="*/ 0 w 499"/>
                <a:gd name="T19" fmla="*/ 91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9" h="408">
                  <a:moveTo>
                    <a:pt x="0" y="91"/>
                  </a:moveTo>
                  <a:lnTo>
                    <a:pt x="45" y="227"/>
                  </a:lnTo>
                  <a:lnTo>
                    <a:pt x="45" y="318"/>
                  </a:lnTo>
                  <a:lnTo>
                    <a:pt x="136" y="408"/>
                  </a:lnTo>
                  <a:lnTo>
                    <a:pt x="317" y="318"/>
                  </a:lnTo>
                  <a:lnTo>
                    <a:pt x="499" y="136"/>
                  </a:lnTo>
                  <a:lnTo>
                    <a:pt x="408" y="0"/>
                  </a:lnTo>
                  <a:lnTo>
                    <a:pt x="272" y="91"/>
                  </a:lnTo>
                  <a:lnTo>
                    <a:pt x="91" y="45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1" name="Freeform 23">
              <a:extLst>
                <a:ext uri="{FF2B5EF4-FFF2-40B4-BE49-F238E27FC236}">
                  <a16:creationId xmlns:a16="http://schemas.microsoft.com/office/drawing/2014/main" id="{322895FE-1ACF-46D6-B2DC-A5E45166C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-2195"/>
              <a:ext cx="317" cy="318"/>
            </a:xfrm>
            <a:custGeom>
              <a:avLst/>
              <a:gdLst>
                <a:gd name="T0" fmla="*/ 91 w 317"/>
                <a:gd name="T1" fmla="*/ 0 h 318"/>
                <a:gd name="T2" fmla="*/ 0 w 317"/>
                <a:gd name="T3" fmla="*/ 137 h 318"/>
                <a:gd name="T4" fmla="*/ 0 w 317"/>
                <a:gd name="T5" fmla="*/ 318 h 318"/>
                <a:gd name="T6" fmla="*/ 317 w 317"/>
                <a:gd name="T7" fmla="*/ 227 h 318"/>
                <a:gd name="T8" fmla="*/ 317 w 317"/>
                <a:gd name="T9" fmla="*/ 91 h 318"/>
                <a:gd name="T10" fmla="*/ 181 w 317"/>
                <a:gd name="T11" fmla="*/ 91 h 318"/>
                <a:gd name="T12" fmla="*/ 91 w 317"/>
                <a:gd name="T1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18">
                  <a:moveTo>
                    <a:pt x="91" y="0"/>
                  </a:moveTo>
                  <a:lnTo>
                    <a:pt x="0" y="137"/>
                  </a:lnTo>
                  <a:lnTo>
                    <a:pt x="0" y="318"/>
                  </a:lnTo>
                  <a:lnTo>
                    <a:pt x="317" y="227"/>
                  </a:lnTo>
                  <a:lnTo>
                    <a:pt x="317" y="91"/>
                  </a:lnTo>
                  <a:lnTo>
                    <a:pt x="181" y="91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2" name="Freeform 24">
              <a:extLst>
                <a:ext uri="{FF2B5EF4-FFF2-40B4-BE49-F238E27FC236}">
                  <a16:creationId xmlns:a16="http://schemas.microsoft.com/office/drawing/2014/main" id="{22BD3C73-F444-4638-A759-545FD7D9BFC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-1786"/>
              <a:ext cx="136" cy="181"/>
            </a:xfrm>
            <a:custGeom>
              <a:avLst/>
              <a:gdLst>
                <a:gd name="T0" fmla="*/ 0 w 136"/>
                <a:gd name="T1" fmla="*/ 0 h 181"/>
                <a:gd name="T2" fmla="*/ 0 w 136"/>
                <a:gd name="T3" fmla="*/ 136 h 181"/>
                <a:gd name="T4" fmla="*/ 136 w 136"/>
                <a:gd name="T5" fmla="*/ 181 h 181"/>
                <a:gd name="T6" fmla="*/ 91 w 136"/>
                <a:gd name="T7" fmla="*/ 45 h 181"/>
                <a:gd name="T8" fmla="*/ 0 w 136"/>
                <a:gd name="T9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0" y="0"/>
                  </a:moveTo>
                  <a:lnTo>
                    <a:pt x="0" y="136"/>
                  </a:lnTo>
                  <a:lnTo>
                    <a:pt x="136" y="181"/>
                  </a:lnTo>
                  <a:lnTo>
                    <a:pt x="91" y="4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3" name="Freeform 25">
              <a:extLst>
                <a:ext uri="{FF2B5EF4-FFF2-40B4-BE49-F238E27FC236}">
                  <a16:creationId xmlns:a16="http://schemas.microsoft.com/office/drawing/2014/main" id="{E2E631DC-16D6-45B1-B209-855E137D134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5" y="-2013"/>
              <a:ext cx="182" cy="91"/>
            </a:xfrm>
            <a:custGeom>
              <a:avLst/>
              <a:gdLst>
                <a:gd name="T0" fmla="*/ 0 w 182"/>
                <a:gd name="T1" fmla="*/ 0 h 91"/>
                <a:gd name="T2" fmla="*/ 0 w 182"/>
                <a:gd name="T3" fmla="*/ 45 h 91"/>
                <a:gd name="T4" fmla="*/ 137 w 182"/>
                <a:gd name="T5" fmla="*/ 91 h 91"/>
                <a:gd name="T6" fmla="*/ 182 w 182"/>
                <a:gd name="T7" fmla="*/ 0 h 91"/>
                <a:gd name="T8" fmla="*/ 46 w 182"/>
                <a:gd name="T9" fmla="*/ 0 h 91"/>
                <a:gd name="T10" fmla="*/ 0 w 182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91">
                  <a:moveTo>
                    <a:pt x="0" y="0"/>
                  </a:moveTo>
                  <a:lnTo>
                    <a:pt x="0" y="45"/>
                  </a:lnTo>
                  <a:lnTo>
                    <a:pt x="137" y="91"/>
                  </a:lnTo>
                  <a:lnTo>
                    <a:pt x="182" y="0"/>
                  </a:lnTo>
                  <a:lnTo>
                    <a:pt x="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4" name="Freeform 26">
              <a:extLst>
                <a:ext uri="{FF2B5EF4-FFF2-40B4-BE49-F238E27FC236}">
                  <a16:creationId xmlns:a16="http://schemas.microsoft.com/office/drawing/2014/main" id="{9097C2D1-DB38-4496-817D-93BBE56CA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-1378"/>
              <a:ext cx="137" cy="91"/>
            </a:xfrm>
            <a:custGeom>
              <a:avLst/>
              <a:gdLst>
                <a:gd name="T0" fmla="*/ 91 w 137"/>
                <a:gd name="T1" fmla="*/ 0 h 91"/>
                <a:gd name="T2" fmla="*/ 137 w 137"/>
                <a:gd name="T3" fmla="*/ 91 h 91"/>
                <a:gd name="T4" fmla="*/ 0 w 137"/>
                <a:gd name="T5" fmla="*/ 45 h 91"/>
                <a:gd name="T6" fmla="*/ 91 w 13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91">
                  <a:moveTo>
                    <a:pt x="91" y="0"/>
                  </a:moveTo>
                  <a:lnTo>
                    <a:pt x="137" y="91"/>
                  </a:lnTo>
                  <a:lnTo>
                    <a:pt x="0" y="45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5" name="Freeform 27">
              <a:extLst>
                <a:ext uri="{FF2B5EF4-FFF2-40B4-BE49-F238E27FC236}">
                  <a16:creationId xmlns:a16="http://schemas.microsoft.com/office/drawing/2014/main" id="{59AAF7A3-D16A-47EB-9BE1-540CF9CF08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6" y="-1786"/>
              <a:ext cx="1089" cy="862"/>
            </a:xfrm>
            <a:custGeom>
              <a:avLst/>
              <a:gdLst>
                <a:gd name="T0" fmla="*/ 136 w 1089"/>
                <a:gd name="T1" fmla="*/ 45 h 862"/>
                <a:gd name="T2" fmla="*/ 91 w 1089"/>
                <a:gd name="T3" fmla="*/ 227 h 862"/>
                <a:gd name="T4" fmla="*/ 0 w 1089"/>
                <a:gd name="T5" fmla="*/ 317 h 862"/>
                <a:gd name="T6" fmla="*/ 46 w 1089"/>
                <a:gd name="T7" fmla="*/ 544 h 862"/>
                <a:gd name="T8" fmla="*/ 363 w 1089"/>
                <a:gd name="T9" fmla="*/ 317 h 862"/>
                <a:gd name="T10" fmla="*/ 454 w 1089"/>
                <a:gd name="T11" fmla="*/ 453 h 862"/>
                <a:gd name="T12" fmla="*/ 363 w 1089"/>
                <a:gd name="T13" fmla="*/ 544 h 862"/>
                <a:gd name="T14" fmla="*/ 499 w 1089"/>
                <a:gd name="T15" fmla="*/ 635 h 862"/>
                <a:gd name="T16" fmla="*/ 363 w 1089"/>
                <a:gd name="T17" fmla="*/ 680 h 862"/>
                <a:gd name="T18" fmla="*/ 454 w 1089"/>
                <a:gd name="T19" fmla="*/ 816 h 862"/>
                <a:gd name="T20" fmla="*/ 454 w 1089"/>
                <a:gd name="T21" fmla="*/ 862 h 862"/>
                <a:gd name="T22" fmla="*/ 590 w 1089"/>
                <a:gd name="T23" fmla="*/ 862 h 862"/>
                <a:gd name="T24" fmla="*/ 771 w 1089"/>
                <a:gd name="T25" fmla="*/ 771 h 862"/>
                <a:gd name="T26" fmla="*/ 908 w 1089"/>
                <a:gd name="T27" fmla="*/ 862 h 862"/>
                <a:gd name="T28" fmla="*/ 1044 w 1089"/>
                <a:gd name="T29" fmla="*/ 771 h 862"/>
                <a:gd name="T30" fmla="*/ 953 w 1089"/>
                <a:gd name="T31" fmla="*/ 725 h 862"/>
                <a:gd name="T32" fmla="*/ 1089 w 1089"/>
                <a:gd name="T33" fmla="*/ 635 h 862"/>
                <a:gd name="T34" fmla="*/ 953 w 1089"/>
                <a:gd name="T35" fmla="*/ 499 h 862"/>
                <a:gd name="T36" fmla="*/ 1044 w 1089"/>
                <a:gd name="T37" fmla="*/ 90 h 862"/>
                <a:gd name="T38" fmla="*/ 771 w 1089"/>
                <a:gd name="T39" fmla="*/ 317 h 862"/>
                <a:gd name="T40" fmla="*/ 590 w 1089"/>
                <a:gd name="T41" fmla="*/ 227 h 862"/>
                <a:gd name="T42" fmla="*/ 499 w 1089"/>
                <a:gd name="T43" fmla="*/ 45 h 862"/>
                <a:gd name="T44" fmla="*/ 363 w 1089"/>
                <a:gd name="T45" fmla="*/ 45 h 862"/>
                <a:gd name="T46" fmla="*/ 182 w 1089"/>
                <a:gd name="T47" fmla="*/ 0 h 862"/>
                <a:gd name="T48" fmla="*/ 136 w 1089"/>
                <a:gd name="T49" fmla="*/ 45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89" h="862">
                  <a:moveTo>
                    <a:pt x="136" y="45"/>
                  </a:moveTo>
                  <a:lnTo>
                    <a:pt x="91" y="227"/>
                  </a:lnTo>
                  <a:lnTo>
                    <a:pt x="0" y="317"/>
                  </a:lnTo>
                  <a:lnTo>
                    <a:pt x="46" y="544"/>
                  </a:lnTo>
                  <a:lnTo>
                    <a:pt x="363" y="317"/>
                  </a:lnTo>
                  <a:lnTo>
                    <a:pt x="454" y="453"/>
                  </a:lnTo>
                  <a:lnTo>
                    <a:pt x="363" y="544"/>
                  </a:lnTo>
                  <a:lnTo>
                    <a:pt x="499" y="635"/>
                  </a:lnTo>
                  <a:lnTo>
                    <a:pt x="363" y="680"/>
                  </a:lnTo>
                  <a:lnTo>
                    <a:pt x="454" y="816"/>
                  </a:lnTo>
                  <a:lnTo>
                    <a:pt x="454" y="862"/>
                  </a:lnTo>
                  <a:lnTo>
                    <a:pt x="590" y="862"/>
                  </a:lnTo>
                  <a:lnTo>
                    <a:pt x="771" y="771"/>
                  </a:lnTo>
                  <a:lnTo>
                    <a:pt x="908" y="862"/>
                  </a:lnTo>
                  <a:lnTo>
                    <a:pt x="1044" y="771"/>
                  </a:lnTo>
                  <a:lnTo>
                    <a:pt x="953" y="725"/>
                  </a:lnTo>
                  <a:lnTo>
                    <a:pt x="1089" y="635"/>
                  </a:lnTo>
                  <a:lnTo>
                    <a:pt x="953" y="499"/>
                  </a:lnTo>
                  <a:lnTo>
                    <a:pt x="1044" y="90"/>
                  </a:lnTo>
                  <a:lnTo>
                    <a:pt x="771" y="317"/>
                  </a:lnTo>
                  <a:lnTo>
                    <a:pt x="590" y="227"/>
                  </a:lnTo>
                  <a:lnTo>
                    <a:pt x="499" y="45"/>
                  </a:lnTo>
                  <a:lnTo>
                    <a:pt x="363" y="45"/>
                  </a:lnTo>
                  <a:lnTo>
                    <a:pt x="182" y="0"/>
                  </a:lnTo>
                  <a:lnTo>
                    <a:pt x="136" y="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6" name="Freeform 28">
              <a:extLst>
                <a:ext uri="{FF2B5EF4-FFF2-40B4-BE49-F238E27FC236}">
                  <a16:creationId xmlns:a16="http://schemas.microsoft.com/office/drawing/2014/main" id="{401E26E1-8027-4E97-94FC-2DBA3B173940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5" y="-1741"/>
              <a:ext cx="363" cy="499"/>
            </a:xfrm>
            <a:custGeom>
              <a:avLst/>
              <a:gdLst>
                <a:gd name="T0" fmla="*/ 181 w 363"/>
                <a:gd name="T1" fmla="*/ 0 h 499"/>
                <a:gd name="T2" fmla="*/ 136 w 363"/>
                <a:gd name="T3" fmla="*/ 182 h 499"/>
                <a:gd name="T4" fmla="*/ 0 w 363"/>
                <a:gd name="T5" fmla="*/ 227 h 499"/>
                <a:gd name="T6" fmla="*/ 45 w 363"/>
                <a:gd name="T7" fmla="*/ 318 h 499"/>
                <a:gd name="T8" fmla="*/ 91 w 363"/>
                <a:gd name="T9" fmla="*/ 499 h 499"/>
                <a:gd name="T10" fmla="*/ 272 w 363"/>
                <a:gd name="T11" fmla="*/ 272 h 499"/>
                <a:gd name="T12" fmla="*/ 363 w 363"/>
                <a:gd name="T13" fmla="*/ 0 h 499"/>
                <a:gd name="T14" fmla="*/ 181 w 363"/>
                <a:gd name="T15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3" h="499">
                  <a:moveTo>
                    <a:pt x="181" y="0"/>
                  </a:moveTo>
                  <a:lnTo>
                    <a:pt x="136" y="182"/>
                  </a:lnTo>
                  <a:lnTo>
                    <a:pt x="0" y="227"/>
                  </a:lnTo>
                  <a:lnTo>
                    <a:pt x="45" y="318"/>
                  </a:lnTo>
                  <a:lnTo>
                    <a:pt x="91" y="499"/>
                  </a:lnTo>
                  <a:lnTo>
                    <a:pt x="272" y="272"/>
                  </a:lnTo>
                  <a:lnTo>
                    <a:pt x="363" y="0"/>
                  </a:lnTo>
                  <a:lnTo>
                    <a:pt x="18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7" name="Freeform 29">
              <a:extLst>
                <a:ext uri="{FF2B5EF4-FFF2-40B4-BE49-F238E27FC236}">
                  <a16:creationId xmlns:a16="http://schemas.microsoft.com/office/drawing/2014/main" id="{D0C249F8-F4FD-4B4C-B415-EB97EF8F215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2" y="-2331"/>
              <a:ext cx="1134" cy="1134"/>
            </a:xfrm>
            <a:custGeom>
              <a:avLst/>
              <a:gdLst>
                <a:gd name="T0" fmla="*/ 181 w 1134"/>
                <a:gd name="T1" fmla="*/ 1134 h 1134"/>
                <a:gd name="T2" fmla="*/ 45 w 1134"/>
                <a:gd name="T3" fmla="*/ 1134 h 1134"/>
                <a:gd name="T4" fmla="*/ 91 w 1134"/>
                <a:gd name="T5" fmla="*/ 998 h 1134"/>
                <a:gd name="T6" fmla="*/ 0 w 1134"/>
                <a:gd name="T7" fmla="*/ 953 h 1134"/>
                <a:gd name="T8" fmla="*/ 181 w 1134"/>
                <a:gd name="T9" fmla="*/ 681 h 1134"/>
                <a:gd name="T10" fmla="*/ 363 w 1134"/>
                <a:gd name="T11" fmla="*/ 363 h 1134"/>
                <a:gd name="T12" fmla="*/ 544 w 1134"/>
                <a:gd name="T13" fmla="*/ 318 h 1134"/>
                <a:gd name="T14" fmla="*/ 726 w 1134"/>
                <a:gd name="T15" fmla="*/ 182 h 1134"/>
                <a:gd name="T16" fmla="*/ 862 w 1134"/>
                <a:gd name="T17" fmla="*/ 182 h 1134"/>
                <a:gd name="T18" fmla="*/ 1043 w 1134"/>
                <a:gd name="T19" fmla="*/ 0 h 1134"/>
                <a:gd name="T20" fmla="*/ 1134 w 1134"/>
                <a:gd name="T21" fmla="*/ 91 h 1134"/>
                <a:gd name="T22" fmla="*/ 1043 w 1134"/>
                <a:gd name="T23" fmla="*/ 182 h 1134"/>
                <a:gd name="T24" fmla="*/ 862 w 1134"/>
                <a:gd name="T25" fmla="*/ 227 h 1134"/>
                <a:gd name="T26" fmla="*/ 726 w 1134"/>
                <a:gd name="T27" fmla="*/ 318 h 1134"/>
                <a:gd name="T28" fmla="*/ 590 w 1134"/>
                <a:gd name="T29" fmla="*/ 454 h 1134"/>
                <a:gd name="T30" fmla="*/ 454 w 1134"/>
                <a:gd name="T31" fmla="*/ 499 h 1134"/>
                <a:gd name="T32" fmla="*/ 181 w 1134"/>
                <a:gd name="T33" fmla="*/ 908 h 1134"/>
                <a:gd name="T34" fmla="*/ 181 w 1134"/>
                <a:gd name="T3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34" h="1134">
                  <a:moveTo>
                    <a:pt x="181" y="1134"/>
                  </a:moveTo>
                  <a:lnTo>
                    <a:pt x="45" y="1134"/>
                  </a:lnTo>
                  <a:lnTo>
                    <a:pt x="91" y="998"/>
                  </a:lnTo>
                  <a:lnTo>
                    <a:pt x="0" y="953"/>
                  </a:lnTo>
                  <a:lnTo>
                    <a:pt x="181" y="681"/>
                  </a:lnTo>
                  <a:lnTo>
                    <a:pt x="363" y="363"/>
                  </a:lnTo>
                  <a:lnTo>
                    <a:pt x="544" y="318"/>
                  </a:lnTo>
                  <a:lnTo>
                    <a:pt x="726" y="182"/>
                  </a:lnTo>
                  <a:lnTo>
                    <a:pt x="862" y="182"/>
                  </a:lnTo>
                  <a:lnTo>
                    <a:pt x="1043" y="0"/>
                  </a:lnTo>
                  <a:lnTo>
                    <a:pt x="1134" y="91"/>
                  </a:lnTo>
                  <a:lnTo>
                    <a:pt x="1043" y="182"/>
                  </a:lnTo>
                  <a:lnTo>
                    <a:pt x="862" y="227"/>
                  </a:lnTo>
                  <a:lnTo>
                    <a:pt x="726" y="318"/>
                  </a:lnTo>
                  <a:lnTo>
                    <a:pt x="590" y="454"/>
                  </a:lnTo>
                  <a:lnTo>
                    <a:pt x="454" y="499"/>
                  </a:lnTo>
                  <a:lnTo>
                    <a:pt x="181" y="908"/>
                  </a:lnTo>
                  <a:lnTo>
                    <a:pt x="181" y="11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8" name="Freeform 30">
              <a:extLst>
                <a:ext uri="{FF2B5EF4-FFF2-40B4-BE49-F238E27FC236}">
                  <a16:creationId xmlns:a16="http://schemas.microsoft.com/office/drawing/2014/main" id="{7EF7A6FB-F137-490B-90EE-5470AD684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63" y="-2452"/>
              <a:ext cx="10899" cy="7716"/>
            </a:xfrm>
            <a:custGeom>
              <a:avLst/>
              <a:gdLst>
                <a:gd name="T0" fmla="*/ 0 w 10899"/>
                <a:gd name="T1" fmla="*/ 5383 h 7716"/>
                <a:gd name="T2" fmla="*/ 1043 w 10899"/>
                <a:gd name="T3" fmla="*/ 5828 h 7716"/>
                <a:gd name="T4" fmla="*/ 851 w 10899"/>
                <a:gd name="T5" fmla="*/ 6816 h 7716"/>
                <a:gd name="T6" fmla="*/ 1287 w 10899"/>
                <a:gd name="T7" fmla="*/ 7660 h 7716"/>
                <a:gd name="T8" fmla="*/ 2955 w 10899"/>
                <a:gd name="T9" fmla="*/ 5748 h 7716"/>
                <a:gd name="T10" fmla="*/ 2743 w 10899"/>
                <a:gd name="T11" fmla="*/ 4944 h 7716"/>
                <a:gd name="T12" fmla="*/ 3571 w 10899"/>
                <a:gd name="T13" fmla="*/ 4788 h 7716"/>
                <a:gd name="T14" fmla="*/ 4227 w 10899"/>
                <a:gd name="T15" fmla="*/ 4948 h 7716"/>
                <a:gd name="T16" fmla="*/ 4575 w 10899"/>
                <a:gd name="T17" fmla="*/ 5232 h 7716"/>
                <a:gd name="T18" fmla="*/ 5391 w 10899"/>
                <a:gd name="T19" fmla="*/ 5240 h 7716"/>
                <a:gd name="T20" fmla="*/ 5567 w 10899"/>
                <a:gd name="T21" fmla="*/ 5308 h 7716"/>
                <a:gd name="T22" fmla="*/ 5895 w 10899"/>
                <a:gd name="T23" fmla="*/ 5104 h 7716"/>
                <a:gd name="T24" fmla="*/ 6199 w 10899"/>
                <a:gd name="T25" fmla="*/ 4936 h 7716"/>
                <a:gd name="T26" fmla="*/ 6763 w 10899"/>
                <a:gd name="T27" fmla="*/ 4064 h 7716"/>
                <a:gd name="T28" fmla="*/ 7051 w 10899"/>
                <a:gd name="T29" fmla="*/ 4088 h 7716"/>
                <a:gd name="T30" fmla="*/ 7275 w 10899"/>
                <a:gd name="T31" fmla="*/ 3968 h 7716"/>
                <a:gd name="T32" fmla="*/ 8135 w 10899"/>
                <a:gd name="T33" fmla="*/ 3468 h 7716"/>
                <a:gd name="T34" fmla="*/ 8139 w 10899"/>
                <a:gd name="T35" fmla="*/ 2664 h 7716"/>
                <a:gd name="T36" fmla="*/ 9511 w 10899"/>
                <a:gd name="T37" fmla="*/ 2312 h 7716"/>
                <a:gd name="T38" fmla="*/ 9351 w 10899"/>
                <a:gd name="T39" fmla="*/ 2572 h 7716"/>
                <a:gd name="T40" fmla="*/ 10183 w 10899"/>
                <a:gd name="T41" fmla="*/ 2204 h 7716"/>
                <a:gd name="T42" fmla="*/ 10623 w 10899"/>
                <a:gd name="T43" fmla="*/ 2004 h 7716"/>
                <a:gd name="T44" fmla="*/ 10575 w 10899"/>
                <a:gd name="T45" fmla="*/ 1520 h 7716"/>
                <a:gd name="T46" fmla="*/ 9991 w 10899"/>
                <a:gd name="T47" fmla="*/ 1424 h 7716"/>
                <a:gd name="T48" fmla="*/ 9227 w 10899"/>
                <a:gd name="T49" fmla="*/ 1044 h 7716"/>
                <a:gd name="T50" fmla="*/ 8431 w 10899"/>
                <a:gd name="T51" fmla="*/ 1100 h 7716"/>
                <a:gd name="T52" fmla="*/ 8047 w 10899"/>
                <a:gd name="T53" fmla="*/ 836 h 7716"/>
                <a:gd name="T54" fmla="*/ 7515 w 10899"/>
                <a:gd name="T55" fmla="*/ 696 h 7716"/>
                <a:gd name="T56" fmla="*/ 7763 w 10899"/>
                <a:gd name="T57" fmla="*/ 360 h 7716"/>
                <a:gd name="T58" fmla="*/ 7387 w 10899"/>
                <a:gd name="T59" fmla="*/ 0 h 7716"/>
                <a:gd name="T60" fmla="*/ 6879 w 10899"/>
                <a:gd name="T61" fmla="*/ 304 h 7716"/>
                <a:gd name="T62" fmla="*/ 6007 w 10899"/>
                <a:gd name="T63" fmla="*/ 980 h 7716"/>
                <a:gd name="T64" fmla="*/ 5543 w 10899"/>
                <a:gd name="T65" fmla="*/ 1404 h 7716"/>
                <a:gd name="T66" fmla="*/ 5371 w 10899"/>
                <a:gd name="T67" fmla="*/ 1600 h 7716"/>
                <a:gd name="T68" fmla="*/ 5271 w 10899"/>
                <a:gd name="T69" fmla="*/ 1516 h 7716"/>
                <a:gd name="T70" fmla="*/ 4299 w 10899"/>
                <a:gd name="T71" fmla="*/ 1616 h 7716"/>
                <a:gd name="T72" fmla="*/ 4063 w 10899"/>
                <a:gd name="T73" fmla="*/ 1728 h 7716"/>
                <a:gd name="T74" fmla="*/ 3519 w 10899"/>
                <a:gd name="T75" fmla="*/ 1936 h 7716"/>
                <a:gd name="T76" fmla="*/ 3511 w 10899"/>
                <a:gd name="T77" fmla="*/ 1324 h 7716"/>
                <a:gd name="T78" fmla="*/ 2031 w 10899"/>
                <a:gd name="T79" fmla="*/ 2228 h 7716"/>
                <a:gd name="T80" fmla="*/ 2487 w 10899"/>
                <a:gd name="T81" fmla="*/ 2556 h 7716"/>
                <a:gd name="T82" fmla="*/ 3095 w 10899"/>
                <a:gd name="T83" fmla="*/ 1860 h 7716"/>
                <a:gd name="T84" fmla="*/ 3055 w 10899"/>
                <a:gd name="T85" fmla="*/ 2504 h 7716"/>
                <a:gd name="T86" fmla="*/ 2331 w 10899"/>
                <a:gd name="T87" fmla="*/ 2892 h 7716"/>
                <a:gd name="T88" fmla="*/ 2031 w 10899"/>
                <a:gd name="T89" fmla="*/ 2712 h 7716"/>
                <a:gd name="T90" fmla="*/ 1179 w 10899"/>
                <a:gd name="T91" fmla="*/ 3380 h 7716"/>
                <a:gd name="T92" fmla="*/ 847 w 10899"/>
                <a:gd name="T93" fmla="*/ 4204 h 7716"/>
                <a:gd name="T94" fmla="*/ 1919 w 10899"/>
                <a:gd name="T95" fmla="*/ 3944 h 7716"/>
                <a:gd name="T96" fmla="*/ 2191 w 10899"/>
                <a:gd name="T97" fmla="*/ 3824 h 7716"/>
                <a:gd name="T98" fmla="*/ 2419 w 10899"/>
                <a:gd name="T99" fmla="*/ 3860 h 7716"/>
                <a:gd name="T100" fmla="*/ 2783 w 10899"/>
                <a:gd name="T101" fmla="*/ 4380 h 7716"/>
                <a:gd name="T102" fmla="*/ 1971 w 10899"/>
                <a:gd name="T103" fmla="*/ 4468 h 7716"/>
                <a:gd name="T104" fmla="*/ 847 w 10899"/>
                <a:gd name="T105" fmla="*/ 4224 h 7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899" h="7716">
                  <a:moveTo>
                    <a:pt x="619" y="4392"/>
                  </a:moveTo>
                  <a:lnTo>
                    <a:pt x="595" y="4528"/>
                  </a:lnTo>
                  <a:lnTo>
                    <a:pt x="335" y="4680"/>
                  </a:lnTo>
                  <a:lnTo>
                    <a:pt x="136" y="4975"/>
                  </a:lnTo>
                  <a:lnTo>
                    <a:pt x="0" y="5383"/>
                  </a:lnTo>
                  <a:lnTo>
                    <a:pt x="227" y="5776"/>
                  </a:lnTo>
                  <a:lnTo>
                    <a:pt x="579" y="5772"/>
                  </a:lnTo>
                  <a:lnTo>
                    <a:pt x="775" y="5720"/>
                  </a:lnTo>
                  <a:lnTo>
                    <a:pt x="891" y="5836"/>
                  </a:lnTo>
                  <a:lnTo>
                    <a:pt x="1043" y="5828"/>
                  </a:lnTo>
                  <a:lnTo>
                    <a:pt x="1031" y="5956"/>
                  </a:lnTo>
                  <a:lnTo>
                    <a:pt x="983" y="6048"/>
                  </a:lnTo>
                  <a:lnTo>
                    <a:pt x="1071" y="6320"/>
                  </a:lnTo>
                  <a:lnTo>
                    <a:pt x="1051" y="6548"/>
                  </a:lnTo>
                  <a:lnTo>
                    <a:pt x="851" y="6816"/>
                  </a:lnTo>
                  <a:lnTo>
                    <a:pt x="875" y="7104"/>
                  </a:lnTo>
                  <a:lnTo>
                    <a:pt x="815" y="7296"/>
                  </a:lnTo>
                  <a:lnTo>
                    <a:pt x="927" y="7588"/>
                  </a:lnTo>
                  <a:lnTo>
                    <a:pt x="871" y="7716"/>
                  </a:lnTo>
                  <a:lnTo>
                    <a:pt x="1287" y="7660"/>
                  </a:lnTo>
                  <a:lnTo>
                    <a:pt x="1843" y="7216"/>
                  </a:lnTo>
                  <a:lnTo>
                    <a:pt x="1919" y="6984"/>
                  </a:lnTo>
                  <a:lnTo>
                    <a:pt x="2267" y="6748"/>
                  </a:lnTo>
                  <a:lnTo>
                    <a:pt x="2327" y="6272"/>
                  </a:lnTo>
                  <a:lnTo>
                    <a:pt x="2955" y="5748"/>
                  </a:lnTo>
                  <a:lnTo>
                    <a:pt x="3175" y="5480"/>
                  </a:lnTo>
                  <a:lnTo>
                    <a:pt x="2807" y="5480"/>
                  </a:lnTo>
                  <a:lnTo>
                    <a:pt x="2651" y="5220"/>
                  </a:lnTo>
                  <a:lnTo>
                    <a:pt x="2619" y="4660"/>
                  </a:lnTo>
                  <a:lnTo>
                    <a:pt x="2743" y="4944"/>
                  </a:lnTo>
                  <a:lnTo>
                    <a:pt x="2823" y="5236"/>
                  </a:lnTo>
                  <a:lnTo>
                    <a:pt x="2827" y="5372"/>
                  </a:lnTo>
                  <a:lnTo>
                    <a:pt x="3571" y="5100"/>
                  </a:lnTo>
                  <a:lnTo>
                    <a:pt x="3707" y="4944"/>
                  </a:lnTo>
                  <a:lnTo>
                    <a:pt x="3571" y="4788"/>
                  </a:lnTo>
                  <a:lnTo>
                    <a:pt x="3311" y="4604"/>
                  </a:lnTo>
                  <a:lnTo>
                    <a:pt x="3679" y="4640"/>
                  </a:lnTo>
                  <a:lnTo>
                    <a:pt x="3755" y="4752"/>
                  </a:lnTo>
                  <a:lnTo>
                    <a:pt x="4055" y="4716"/>
                  </a:lnTo>
                  <a:lnTo>
                    <a:pt x="4227" y="4948"/>
                  </a:lnTo>
                  <a:lnTo>
                    <a:pt x="4319" y="4944"/>
                  </a:lnTo>
                  <a:lnTo>
                    <a:pt x="4263" y="5308"/>
                  </a:lnTo>
                  <a:lnTo>
                    <a:pt x="4367" y="5604"/>
                  </a:lnTo>
                  <a:lnTo>
                    <a:pt x="4551" y="5452"/>
                  </a:lnTo>
                  <a:lnTo>
                    <a:pt x="4575" y="5232"/>
                  </a:lnTo>
                  <a:lnTo>
                    <a:pt x="5003" y="4944"/>
                  </a:lnTo>
                  <a:lnTo>
                    <a:pt x="5199" y="4908"/>
                  </a:lnTo>
                  <a:lnTo>
                    <a:pt x="5291" y="5120"/>
                  </a:lnTo>
                  <a:lnTo>
                    <a:pt x="5251" y="5260"/>
                  </a:lnTo>
                  <a:lnTo>
                    <a:pt x="5391" y="5240"/>
                  </a:lnTo>
                  <a:lnTo>
                    <a:pt x="5355" y="5548"/>
                  </a:lnTo>
                  <a:lnTo>
                    <a:pt x="5495" y="5908"/>
                  </a:lnTo>
                  <a:lnTo>
                    <a:pt x="5575" y="5728"/>
                  </a:lnTo>
                  <a:lnTo>
                    <a:pt x="5459" y="5520"/>
                  </a:lnTo>
                  <a:lnTo>
                    <a:pt x="5567" y="5308"/>
                  </a:lnTo>
                  <a:lnTo>
                    <a:pt x="5663" y="5492"/>
                  </a:lnTo>
                  <a:lnTo>
                    <a:pt x="5671" y="5560"/>
                  </a:lnTo>
                  <a:lnTo>
                    <a:pt x="5891" y="5488"/>
                  </a:lnTo>
                  <a:lnTo>
                    <a:pt x="5975" y="5312"/>
                  </a:lnTo>
                  <a:lnTo>
                    <a:pt x="5895" y="5104"/>
                  </a:lnTo>
                  <a:lnTo>
                    <a:pt x="5991" y="4948"/>
                  </a:lnTo>
                  <a:lnTo>
                    <a:pt x="6079" y="4964"/>
                  </a:lnTo>
                  <a:lnTo>
                    <a:pt x="6031" y="5116"/>
                  </a:lnTo>
                  <a:lnTo>
                    <a:pt x="6115" y="5124"/>
                  </a:lnTo>
                  <a:lnTo>
                    <a:pt x="6199" y="4936"/>
                  </a:lnTo>
                  <a:lnTo>
                    <a:pt x="6507" y="4864"/>
                  </a:lnTo>
                  <a:lnTo>
                    <a:pt x="6815" y="4532"/>
                  </a:lnTo>
                  <a:lnTo>
                    <a:pt x="6831" y="4248"/>
                  </a:lnTo>
                  <a:lnTo>
                    <a:pt x="6971" y="4108"/>
                  </a:lnTo>
                  <a:lnTo>
                    <a:pt x="6763" y="4064"/>
                  </a:lnTo>
                  <a:lnTo>
                    <a:pt x="6775" y="3980"/>
                  </a:lnTo>
                  <a:lnTo>
                    <a:pt x="6963" y="3880"/>
                  </a:lnTo>
                  <a:lnTo>
                    <a:pt x="6915" y="3988"/>
                  </a:lnTo>
                  <a:lnTo>
                    <a:pt x="7087" y="4000"/>
                  </a:lnTo>
                  <a:lnTo>
                    <a:pt x="7051" y="4088"/>
                  </a:lnTo>
                  <a:lnTo>
                    <a:pt x="7147" y="4060"/>
                  </a:lnTo>
                  <a:lnTo>
                    <a:pt x="7075" y="4288"/>
                  </a:lnTo>
                  <a:lnTo>
                    <a:pt x="7219" y="4240"/>
                  </a:lnTo>
                  <a:lnTo>
                    <a:pt x="7283" y="4124"/>
                  </a:lnTo>
                  <a:lnTo>
                    <a:pt x="7275" y="3968"/>
                  </a:lnTo>
                  <a:lnTo>
                    <a:pt x="7447" y="3780"/>
                  </a:lnTo>
                  <a:lnTo>
                    <a:pt x="7631" y="3728"/>
                  </a:lnTo>
                  <a:lnTo>
                    <a:pt x="7991" y="3396"/>
                  </a:lnTo>
                  <a:lnTo>
                    <a:pt x="8139" y="3176"/>
                  </a:lnTo>
                  <a:lnTo>
                    <a:pt x="8135" y="3468"/>
                  </a:lnTo>
                  <a:lnTo>
                    <a:pt x="8247" y="3288"/>
                  </a:lnTo>
                  <a:lnTo>
                    <a:pt x="8247" y="2956"/>
                  </a:lnTo>
                  <a:lnTo>
                    <a:pt x="8031" y="2888"/>
                  </a:lnTo>
                  <a:lnTo>
                    <a:pt x="8011" y="2800"/>
                  </a:lnTo>
                  <a:lnTo>
                    <a:pt x="8139" y="2664"/>
                  </a:lnTo>
                  <a:lnTo>
                    <a:pt x="8435" y="2488"/>
                  </a:lnTo>
                  <a:lnTo>
                    <a:pt x="8935" y="2528"/>
                  </a:lnTo>
                  <a:lnTo>
                    <a:pt x="9135" y="2260"/>
                  </a:lnTo>
                  <a:lnTo>
                    <a:pt x="9291" y="2316"/>
                  </a:lnTo>
                  <a:lnTo>
                    <a:pt x="9511" y="2312"/>
                  </a:lnTo>
                  <a:lnTo>
                    <a:pt x="8987" y="2660"/>
                  </a:lnTo>
                  <a:lnTo>
                    <a:pt x="8855" y="3076"/>
                  </a:lnTo>
                  <a:lnTo>
                    <a:pt x="8927" y="3100"/>
                  </a:lnTo>
                  <a:lnTo>
                    <a:pt x="9383" y="2652"/>
                  </a:lnTo>
                  <a:lnTo>
                    <a:pt x="9351" y="2572"/>
                  </a:lnTo>
                  <a:lnTo>
                    <a:pt x="9423" y="2488"/>
                  </a:lnTo>
                  <a:lnTo>
                    <a:pt x="9671" y="2408"/>
                  </a:lnTo>
                  <a:lnTo>
                    <a:pt x="9731" y="2452"/>
                  </a:lnTo>
                  <a:lnTo>
                    <a:pt x="9903" y="2260"/>
                  </a:lnTo>
                  <a:lnTo>
                    <a:pt x="10183" y="2204"/>
                  </a:lnTo>
                  <a:lnTo>
                    <a:pt x="10247" y="2128"/>
                  </a:lnTo>
                  <a:lnTo>
                    <a:pt x="10251" y="1968"/>
                  </a:lnTo>
                  <a:lnTo>
                    <a:pt x="10371" y="1904"/>
                  </a:lnTo>
                  <a:lnTo>
                    <a:pt x="10463" y="1760"/>
                  </a:lnTo>
                  <a:lnTo>
                    <a:pt x="10623" y="2004"/>
                  </a:lnTo>
                  <a:lnTo>
                    <a:pt x="10899" y="1764"/>
                  </a:lnTo>
                  <a:lnTo>
                    <a:pt x="10827" y="1692"/>
                  </a:lnTo>
                  <a:lnTo>
                    <a:pt x="10719" y="1700"/>
                  </a:lnTo>
                  <a:lnTo>
                    <a:pt x="10675" y="1604"/>
                  </a:lnTo>
                  <a:lnTo>
                    <a:pt x="10575" y="1520"/>
                  </a:lnTo>
                  <a:lnTo>
                    <a:pt x="10551" y="1428"/>
                  </a:lnTo>
                  <a:lnTo>
                    <a:pt x="10383" y="1332"/>
                  </a:lnTo>
                  <a:lnTo>
                    <a:pt x="10135" y="1308"/>
                  </a:lnTo>
                  <a:lnTo>
                    <a:pt x="10119" y="1416"/>
                  </a:lnTo>
                  <a:lnTo>
                    <a:pt x="9991" y="1424"/>
                  </a:lnTo>
                  <a:lnTo>
                    <a:pt x="9955" y="1344"/>
                  </a:lnTo>
                  <a:lnTo>
                    <a:pt x="9591" y="1308"/>
                  </a:lnTo>
                  <a:lnTo>
                    <a:pt x="9655" y="1148"/>
                  </a:lnTo>
                  <a:lnTo>
                    <a:pt x="9335" y="1176"/>
                  </a:lnTo>
                  <a:lnTo>
                    <a:pt x="9227" y="1044"/>
                  </a:lnTo>
                  <a:lnTo>
                    <a:pt x="9283" y="956"/>
                  </a:lnTo>
                  <a:lnTo>
                    <a:pt x="9015" y="888"/>
                  </a:lnTo>
                  <a:lnTo>
                    <a:pt x="8787" y="908"/>
                  </a:lnTo>
                  <a:lnTo>
                    <a:pt x="8767" y="1020"/>
                  </a:lnTo>
                  <a:lnTo>
                    <a:pt x="8431" y="1100"/>
                  </a:lnTo>
                  <a:lnTo>
                    <a:pt x="8347" y="1200"/>
                  </a:lnTo>
                  <a:lnTo>
                    <a:pt x="8247" y="1168"/>
                  </a:lnTo>
                  <a:lnTo>
                    <a:pt x="8327" y="864"/>
                  </a:lnTo>
                  <a:lnTo>
                    <a:pt x="8139" y="732"/>
                  </a:lnTo>
                  <a:lnTo>
                    <a:pt x="8047" y="836"/>
                  </a:lnTo>
                  <a:lnTo>
                    <a:pt x="7835" y="880"/>
                  </a:lnTo>
                  <a:lnTo>
                    <a:pt x="7823" y="748"/>
                  </a:lnTo>
                  <a:lnTo>
                    <a:pt x="7687" y="740"/>
                  </a:lnTo>
                  <a:lnTo>
                    <a:pt x="7567" y="756"/>
                  </a:lnTo>
                  <a:lnTo>
                    <a:pt x="7515" y="696"/>
                  </a:lnTo>
                  <a:lnTo>
                    <a:pt x="7431" y="792"/>
                  </a:lnTo>
                  <a:lnTo>
                    <a:pt x="7139" y="916"/>
                  </a:lnTo>
                  <a:lnTo>
                    <a:pt x="7463" y="628"/>
                  </a:lnTo>
                  <a:lnTo>
                    <a:pt x="7667" y="524"/>
                  </a:lnTo>
                  <a:lnTo>
                    <a:pt x="7763" y="360"/>
                  </a:lnTo>
                  <a:lnTo>
                    <a:pt x="7715" y="196"/>
                  </a:lnTo>
                  <a:lnTo>
                    <a:pt x="7443" y="212"/>
                  </a:lnTo>
                  <a:lnTo>
                    <a:pt x="7455" y="108"/>
                  </a:lnTo>
                  <a:lnTo>
                    <a:pt x="7535" y="0"/>
                  </a:lnTo>
                  <a:lnTo>
                    <a:pt x="7387" y="0"/>
                  </a:lnTo>
                  <a:lnTo>
                    <a:pt x="7235" y="168"/>
                  </a:lnTo>
                  <a:lnTo>
                    <a:pt x="7123" y="204"/>
                  </a:lnTo>
                  <a:lnTo>
                    <a:pt x="7119" y="348"/>
                  </a:lnTo>
                  <a:lnTo>
                    <a:pt x="6955" y="352"/>
                  </a:lnTo>
                  <a:lnTo>
                    <a:pt x="6879" y="304"/>
                  </a:lnTo>
                  <a:lnTo>
                    <a:pt x="6459" y="496"/>
                  </a:lnTo>
                  <a:lnTo>
                    <a:pt x="6371" y="584"/>
                  </a:lnTo>
                  <a:lnTo>
                    <a:pt x="6411" y="700"/>
                  </a:lnTo>
                  <a:lnTo>
                    <a:pt x="6107" y="728"/>
                  </a:lnTo>
                  <a:lnTo>
                    <a:pt x="6007" y="980"/>
                  </a:lnTo>
                  <a:lnTo>
                    <a:pt x="6035" y="1244"/>
                  </a:lnTo>
                  <a:lnTo>
                    <a:pt x="5939" y="1008"/>
                  </a:lnTo>
                  <a:lnTo>
                    <a:pt x="5751" y="988"/>
                  </a:lnTo>
                  <a:lnTo>
                    <a:pt x="5619" y="1108"/>
                  </a:lnTo>
                  <a:lnTo>
                    <a:pt x="5543" y="1404"/>
                  </a:lnTo>
                  <a:lnTo>
                    <a:pt x="5695" y="1496"/>
                  </a:lnTo>
                  <a:lnTo>
                    <a:pt x="5543" y="1512"/>
                  </a:lnTo>
                  <a:lnTo>
                    <a:pt x="5375" y="1752"/>
                  </a:lnTo>
                  <a:lnTo>
                    <a:pt x="5127" y="1748"/>
                  </a:lnTo>
                  <a:lnTo>
                    <a:pt x="5371" y="1600"/>
                  </a:lnTo>
                  <a:lnTo>
                    <a:pt x="5475" y="1456"/>
                  </a:lnTo>
                  <a:lnTo>
                    <a:pt x="5655" y="876"/>
                  </a:lnTo>
                  <a:lnTo>
                    <a:pt x="5507" y="836"/>
                  </a:lnTo>
                  <a:lnTo>
                    <a:pt x="5239" y="1244"/>
                  </a:lnTo>
                  <a:lnTo>
                    <a:pt x="5271" y="1516"/>
                  </a:lnTo>
                  <a:lnTo>
                    <a:pt x="4947" y="1344"/>
                  </a:lnTo>
                  <a:lnTo>
                    <a:pt x="4867" y="1476"/>
                  </a:lnTo>
                  <a:lnTo>
                    <a:pt x="4619" y="1528"/>
                  </a:lnTo>
                  <a:lnTo>
                    <a:pt x="4551" y="1472"/>
                  </a:lnTo>
                  <a:lnTo>
                    <a:pt x="4299" y="1616"/>
                  </a:lnTo>
                  <a:lnTo>
                    <a:pt x="4227" y="1680"/>
                  </a:lnTo>
                  <a:lnTo>
                    <a:pt x="4139" y="1676"/>
                  </a:lnTo>
                  <a:lnTo>
                    <a:pt x="4231" y="1564"/>
                  </a:lnTo>
                  <a:lnTo>
                    <a:pt x="4115" y="1460"/>
                  </a:lnTo>
                  <a:lnTo>
                    <a:pt x="4063" y="1728"/>
                  </a:lnTo>
                  <a:lnTo>
                    <a:pt x="3891" y="1812"/>
                  </a:lnTo>
                  <a:lnTo>
                    <a:pt x="3807" y="1928"/>
                  </a:lnTo>
                  <a:lnTo>
                    <a:pt x="3675" y="1948"/>
                  </a:lnTo>
                  <a:lnTo>
                    <a:pt x="3603" y="2036"/>
                  </a:lnTo>
                  <a:lnTo>
                    <a:pt x="3519" y="1936"/>
                  </a:lnTo>
                  <a:lnTo>
                    <a:pt x="3538" y="1754"/>
                  </a:lnTo>
                  <a:lnTo>
                    <a:pt x="3823" y="1808"/>
                  </a:lnTo>
                  <a:lnTo>
                    <a:pt x="3915" y="1612"/>
                  </a:lnTo>
                  <a:lnTo>
                    <a:pt x="3679" y="1336"/>
                  </a:lnTo>
                  <a:lnTo>
                    <a:pt x="3511" y="1324"/>
                  </a:lnTo>
                  <a:lnTo>
                    <a:pt x="3567" y="1212"/>
                  </a:lnTo>
                  <a:lnTo>
                    <a:pt x="3439" y="1164"/>
                  </a:lnTo>
                  <a:lnTo>
                    <a:pt x="2971" y="1340"/>
                  </a:lnTo>
                  <a:lnTo>
                    <a:pt x="2283" y="2036"/>
                  </a:lnTo>
                  <a:lnTo>
                    <a:pt x="2031" y="2228"/>
                  </a:lnTo>
                  <a:lnTo>
                    <a:pt x="1967" y="2552"/>
                  </a:lnTo>
                  <a:lnTo>
                    <a:pt x="2177" y="2525"/>
                  </a:lnTo>
                  <a:lnTo>
                    <a:pt x="2239" y="2756"/>
                  </a:lnTo>
                  <a:lnTo>
                    <a:pt x="2403" y="2728"/>
                  </a:lnTo>
                  <a:lnTo>
                    <a:pt x="2487" y="2556"/>
                  </a:lnTo>
                  <a:lnTo>
                    <a:pt x="2627" y="2464"/>
                  </a:lnTo>
                  <a:lnTo>
                    <a:pt x="2615" y="2192"/>
                  </a:lnTo>
                  <a:lnTo>
                    <a:pt x="2891" y="1992"/>
                  </a:lnTo>
                  <a:lnTo>
                    <a:pt x="3015" y="1824"/>
                  </a:lnTo>
                  <a:lnTo>
                    <a:pt x="3095" y="1860"/>
                  </a:lnTo>
                  <a:lnTo>
                    <a:pt x="3055" y="1964"/>
                  </a:lnTo>
                  <a:lnTo>
                    <a:pt x="2907" y="2072"/>
                  </a:lnTo>
                  <a:lnTo>
                    <a:pt x="2739" y="2440"/>
                  </a:lnTo>
                  <a:lnTo>
                    <a:pt x="3015" y="2432"/>
                  </a:lnTo>
                  <a:lnTo>
                    <a:pt x="3055" y="2504"/>
                  </a:lnTo>
                  <a:lnTo>
                    <a:pt x="2815" y="2520"/>
                  </a:lnTo>
                  <a:lnTo>
                    <a:pt x="2799" y="2636"/>
                  </a:lnTo>
                  <a:lnTo>
                    <a:pt x="2667" y="2652"/>
                  </a:lnTo>
                  <a:lnTo>
                    <a:pt x="2539" y="2888"/>
                  </a:lnTo>
                  <a:lnTo>
                    <a:pt x="2331" y="2892"/>
                  </a:lnTo>
                  <a:lnTo>
                    <a:pt x="2222" y="3024"/>
                  </a:lnTo>
                  <a:lnTo>
                    <a:pt x="2167" y="2936"/>
                  </a:lnTo>
                  <a:lnTo>
                    <a:pt x="2059" y="2896"/>
                  </a:lnTo>
                  <a:lnTo>
                    <a:pt x="2155" y="2676"/>
                  </a:lnTo>
                  <a:lnTo>
                    <a:pt x="2031" y="2712"/>
                  </a:lnTo>
                  <a:lnTo>
                    <a:pt x="1959" y="2948"/>
                  </a:lnTo>
                  <a:lnTo>
                    <a:pt x="1775" y="3056"/>
                  </a:lnTo>
                  <a:lnTo>
                    <a:pt x="1667" y="3184"/>
                  </a:lnTo>
                  <a:lnTo>
                    <a:pt x="1361" y="3297"/>
                  </a:lnTo>
                  <a:lnTo>
                    <a:pt x="1179" y="3380"/>
                  </a:lnTo>
                  <a:lnTo>
                    <a:pt x="1279" y="3544"/>
                  </a:lnTo>
                  <a:lnTo>
                    <a:pt x="1211" y="3744"/>
                  </a:lnTo>
                  <a:lnTo>
                    <a:pt x="919" y="3720"/>
                  </a:lnTo>
                  <a:lnTo>
                    <a:pt x="699" y="4100"/>
                  </a:lnTo>
                  <a:lnTo>
                    <a:pt x="847" y="4204"/>
                  </a:lnTo>
                  <a:lnTo>
                    <a:pt x="1159" y="4116"/>
                  </a:lnTo>
                  <a:lnTo>
                    <a:pt x="1247" y="3932"/>
                  </a:lnTo>
                  <a:lnTo>
                    <a:pt x="1443" y="3784"/>
                  </a:lnTo>
                  <a:lnTo>
                    <a:pt x="1739" y="3724"/>
                  </a:lnTo>
                  <a:lnTo>
                    <a:pt x="1919" y="3944"/>
                  </a:lnTo>
                  <a:lnTo>
                    <a:pt x="1847" y="4088"/>
                  </a:lnTo>
                  <a:lnTo>
                    <a:pt x="1983" y="4040"/>
                  </a:lnTo>
                  <a:lnTo>
                    <a:pt x="2071" y="3924"/>
                  </a:lnTo>
                  <a:lnTo>
                    <a:pt x="1943" y="3680"/>
                  </a:lnTo>
                  <a:lnTo>
                    <a:pt x="2191" y="3824"/>
                  </a:lnTo>
                  <a:lnTo>
                    <a:pt x="2151" y="4016"/>
                  </a:lnTo>
                  <a:lnTo>
                    <a:pt x="2259" y="4164"/>
                  </a:lnTo>
                  <a:lnTo>
                    <a:pt x="2395" y="4088"/>
                  </a:lnTo>
                  <a:lnTo>
                    <a:pt x="2347" y="3948"/>
                  </a:lnTo>
                  <a:lnTo>
                    <a:pt x="2419" y="3860"/>
                  </a:lnTo>
                  <a:lnTo>
                    <a:pt x="2491" y="3948"/>
                  </a:lnTo>
                  <a:lnTo>
                    <a:pt x="2483" y="4120"/>
                  </a:lnTo>
                  <a:lnTo>
                    <a:pt x="2583" y="4196"/>
                  </a:lnTo>
                  <a:lnTo>
                    <a:pt x="2879" y="4164"/>
                  </a:lnTo>
                  <a:lnTo>
                    <a:pt x="2783" y="4380"/>
                  </a:lnTo>
                  <a:lnTo>
                    <a:pt x="2611" y="4456"/>
                  </a:lnTo>
                  <a:lnTo>
                    <a:pt x="2519" y="4404"/>
                  </a:lnTo>
                  <a:lnTo>
                    <a:pt x="2415" y="4488"/>
                  </a:lnTo>
                  <a:lnTo>
                    <a:pt x="2055" y="4376"/>
                  </a:lnTo>
                  <a:lnTo>
                    <a:pt x="1971" y="4468"/>
                  </a:lnTo>
                  <a:lnTo>
                    <a:pt x="1615" y="4292"/>
                  </a:lnTo>
                  <a:lnTo>
                    <a:pt x="1663" y="4136"/>
                  </a:lnTo>
                  <a:lnTo>
                    <a:pt x="1295" y="4120"/>
                  </a:lnTo>
                  <a:lnTo>
                    <a:pt x="1139" y="4232"/>
                  </a:lnTo>
                  <a:lnTo>
                    <a:pt x="847" y="4224"/>
                  </a:lnTo>
                  <a:lnTo>
                    <a:pt x="619" y="439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59" name="Freeform 31">
              <a:extLst>
                <a:ext uri="{FF2B5EF4-FFF2-40B4-BE49-F238E27FC236}">
                  <a16:creationId xmlns:a16="http://schemas.microsoft.com/office/drawing/2014/main" id="{C9DAD124-5A14-485B-B601-3F835CF57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1" y="-1709"/>
              <a:ext cx="5467" cy="8461"/>
            </a:xfrm>
            <a:custGeom>
              <a:avLst/>
              <a:gdLst>
                <a:gd name="T0" fmla="*/ 826 w 5467"/>
                <a:gd name="T1" fmla="*/ 1008 h 8461"/>
                <a:gd name="T2" fmla="*/ 456 w 5467"/>
                <a:gd name="T3" fmla="*/ 1219 h 8461"/>
                <a:gd name="T4" fmla="*/ 303 w 5467"/>
                <a:gd name="T5" fmla="*/ 1719 h 8461"/>
                <a:gd name="T6" fmla="*/ 0 w 5467"/>
                <a:gd name="T7" fmla="*/ 2266 h 8461"/>
                <a:gd name="T8" fmla="*/ 1075 w 5467"/>
                <a:gd name="T9" fmla="*/ 1771 h 8461"/>
                <a:gd name="T10" fmla="*/ 1661 w 5467"/>
                <a:gd name="T11" fmla="*/ 1877 h 8461"/>
                <a:gd name="T12" fmla="*/ 1891 w 5467"/>
                <a:gd name="T13" fmla="*/ 2223 h 8461"/>
                <a:gd name="T14" fmla="*/ 1819 w 5467"/>
                <a:gd name="T15" fmla="*/ 3216 h 8461"/>
                <a:gd name="T16" fmla="*/ 2199 w 5467"/>
                <a:gd name="T17" fmla="*/ 4152 h 8461"/>
                <a:gd name="T18" fmla="*/ 2323 w 5467"/>
                <a:gd name="T19" fmla="*/ 4359 h 8461"/>
                <a:gd name="T20" fmla="*/ 3024 w 5467"/>
                <a:gd name="T21" fmla="*/ 4690 h 8461"/>
                <a:gd name="T22" fmla="*/ 3427 w 5467"/>
                <a:gd name="T23" fmla="*/ 5026 h 8461"/>
                <a:gd name="T24" fmla="*/ 3120 w 5467"/>
                <a:gd name="T25" fmla="*/ 5765 h 8461"/>
                <a:gd name="T26" fmla="*/ 2847 w 5467"/>
                <a:gd name="T27" fmla="*/ 7210 h 8461"/>
                <a:gd name="T28" fmla="*/ 2885 w 5467"/>
                <a:gd name="T29" fmla="*/ 8445 h 8461"/>
                <a:gd name="T30" fmla="*/ 3013 w 5467"/>
                <a:gd name="T31" fmla="*/ 7885 h 8461"/>
                <a:gd name="T32" fmla="*/ 3293 w 5467"/>
                <a:gd name="T33" fmla="*/ 7477 h 8461"/>
                <a:gd name="T34" fmla="*/ 3813 w 5467"/>
                <a:gd name="T35" fmla="*/ 7061 h 8461"/>
                <a:gd name="T36" fmla="*/ 4645 w 5467"/>
                <a:gd name="T37" fmla="*/ 6477 h 8461"/>
                <a:gd name="T38" fmla="*/ 5229 w 5467"/>
                <a:gd name="T39" fmla="*/ 5645 h 8461"/>
                <a:gd name="T40" fmla="*/ 4813 w 5467"/>
                <a:gd name="T41" fmla="*/ 5429 h 8461"/>
                <a:gd name="T42" fmla="*/ 4075 w 5467"/>
                <a:gd name="T43" fmla="*/ 4839 h 8461"/>
                <a:gd name="T44" fmla="*/ 3288 w 5467"/>
                <a:gd name="T45" fmla="*/ 4824 h 8461"/>
                <a:gd name="T46" fmla="*/ 3101 w 5467"/>
                <a:gd name="T47" fmla="*/ 4277 h 8461"/>
                <a:gd name="T48" fmla="*/ 3471 w 5467"/>
                <a:gd name="T49" fmla="*/ 3826 h 8461"/>
                <a:gd name="T50" fmla="*/ 3653 w 5467"/>
                <a:gd name="T51" fmla="*/ 3783 h 8461"/>
                <a:gd name="T52" fmla="*/ 4245 w 5467"/>
                <a:gd name="T53" fmla="*/ 3213 h 8461"/>
                <a:gd name="T54" fmla="*/ 4605 w 5467"/>
                <a:gd name="T55" fmla="*/ 3069 h 8461"/>
                <a:gd name="T56" fmla="*/ 4834 w 5467"/>
                <a:gd name="T57" fmla="*/ 2674 h 8461"/>
                <a:gd name="T58" fmla="*/ 5155 w 5467"/>
                <a:gd name="T59" fmla="*/ 2544 h 8461"/>
                <a:gd name="T60" fmla="*/ 5242 w 5467"/>
                <a:gd name="T61" fmla="*/ 2635 h 8461"/>
                <a:gd name="T62" fmla="*/ 5170 w 5467"/>
                <a:gd name="T63" fmla="*/ 2203 h 8461"/>
                <a:gd name="T64" fmla="*/ 4973 w 5467"/>
                <a:gd name="T65" fmla="*/ 1906 h 8461"/>
                <a:gd name="T66" fmla="*/ 4541 w 5467"/>
                <a:gd name="T67" fmla="*/ 1575 h 8461"/>
                <a:gd name="T68" fmla="*/ 4277 w 5467"/>
                <a:gd name="T69" fmla="*/ 2424 h 8461"/>
                <a:gd name="T70" fmla="*/ 3888 w 5467"/>
                <a:gd name="T71" fmla="*/ 2040 h 8461"/>
                <a:gd name="T72" fmla="*/ 4080 w 5467"/>
                <a:gd name="T73" fmla="*/ 1349 h 8461"/>
                <a:gd name="T74" fmla="*/ 4474 w 5467"/>
                <a:gd name="T75" fmla="*/ 1416 h 8461"/>
                <a:gd name="T76" fmla="*/ 4575 w 5467"/>
                <a:gd name="T77" fmla="*/ 624 h 8461"/>
                <a:gd name="T78" fmla="*/ 4887 w 5467"/>
                <a:gd name="T79" fmla="*/ 1205 h 8461"/>
                <a:gd name="T80" fmla="*/ 4935 w 5467"/>
                <a:gd name="T81" fmla="*/ 1459 h 8461"/>
                <a:gd name="T82" fmla="*/ 5155 w 5467"/>
                <a:gd name="T83" fmla="*/ 1167 h 8461"/>
                <a:gd name="T84" fmla="*/ 5247 w 5467"/>
                <a:gd name="T85" fmla="*/ 874 h 8461"/>
                <a:gd name="T86" fmla="*/ 5328 w 5467"/>
                <a:gd name="T87" fmla="*/ 504 h 8461"/>
                <a:gd name="T88" fmla="*/ 5083 w 5467"/>
                <a:gd name="T89" fmla="*/ 87 h 8461"/>
                <a:gd name="T90" fmla="*/ 4363 w 5467"/>
                <a:gd name="T91" fmla="*/ 528 h 8461"/>
                <a:gd name="T92" fmla="*/ 4191 w 5467"/>
                <a:gd name="T93" fmla="*/ 639 h 8461"/>
                <a:gd name="T94" fmla="*/ 4272 w 5467"/>
                <a:gd name="T95" fmla="*/ 0 h 8461"/>
                <a:gd name="T96" fmla="*/ 3989 w 5467"/>
                <a:gd name="T97" fmla="*/ 888 h 8461"/>
                <a:gd name="T98" fmla="*/ 3797 w 5467"/>
                <a:gd name="T99" fmla="*/ 725 h 8461"/>
                <a:gd name="T100" fmla="*/ 3493 w 5467"/>
                <a:gd name="T101" fmla="*/ 781 h 8461"/>
                <a:gd name="T102" fmla="*/ 3141 w 5467"/>
                <a:gd name="T103" fmla="*/ 949 h 8461"/>
                <a:gd name="T104" fmla="*/ 2573 w 5467"/>
                <a:gd name="T105" fmla="*/ 653 h 8461"/>
                <a:gd name="T106" fmla="*/ 1723 w 5467"/>
                <a:gd name="T107" fmla="*/ 533 h 8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467" h="8461">
                  <a:moveTo>
                    <a:pt x="1248" y="375"/>
                  </a:moveTo>
                  <a:lnTo>
                    <a:pt x="802" y="677"/>
                  </a:lnTo>
                  <a:lnTo>
                    <a:pt x="634" y="711"/>
                  </a:lnTo>
                  <a:lnTo>
                    <a:pt x="826" y="1008"/>
                  </a:lnTo>
                  <a:lnTo>
                    <a:pt x="725" y="1056"/>
                  </a:lnTo>
                  <a:lnTo>
                    <a:pt x="639" y="1027"/>
                  </a:lnTo>
                  <a:lnTo>
                    <a:pt x="442" y="1119"/>
                  </a:lnTo>
                  <a:lnTo>
                    <a:pt x="456" y="1219"/>
                  </a:lnTo>
                  <a:lnTo>
                    <a:pt x="730" y="1205"/>
                  </a:lnTo>
                  <a:lnTo>
                    <a:pt x="706" y="1325"/>
                  </a:lnTo>
                  <a:lnTo>
                    <a:pt x="528" y="1407"/>
                  </a:lnTo>
                  <a:lnTo>
                    <a:pt x="303" y="1719"/>
                  </a:lnTo>
                  <a:lnTo>
                    <a:pt x="533" y="1815"/>
                  </a:lnTo>
                  <a:lnTo>
                    <a:pt x="749" y="1834"/>
                  </a:lnTo>
                  <a:lnTo>
                    <a:pt x="667" y="1944"/>
                  </a:lnTo>
                  <a:lnTo>
                    <a:pt x="0" y="2266"/>
                  </a:lnTo>
                  <a:lnTo>
                    <a:pt x="144" y="2290"/>
                  </a:lnTo>
                  <a:lnTo>
                    <a:pt x="663" y="2069"/>
                  </a:lnTo>
                  <a:lnTo>
                    <a:pt x="1042" y="1690"/>
                  </a:lnTo>
                  <a:lnTo>
                    <a:pt x="1075" y="1771"/>
                  </a:lnTo>
                  <a:lnTo>
                    <a:pt x="1167" y="1767"/>
                  </a:lnTo>
                  <a:lnTo>
                    <a:pt x="1274" y="1601"/>
                  </a:lnTo>
                  <a:lnTo>
                    <a:pt x="1536" y="1714"/>
                  </a:lnTo>
                  <a:lnTo>
                    <a:pt x="1661" y="1877"/>
                  </a:lnTo>
                  <a:lnTo>
                    <a:pt x="1752" y="1829"/>
                  </a:lnTo>
                  <a:lnTo>
                    <a:pt x="1695" y="2021"/>
                  </a:lnTo>
                  <a:lnTo>
                    <a:pt x="1791" y="2199"/>
                  </a:lnTo>
                  <a:lnTo>
                    <a:pt x="1891" y="2223"/>
                  </a:lnTo>
                  <a:lnTo>
                    <a:pt x="1925" y="2501"/>
                  </a:lnTo>
                  <a:lnTo>
                    <a:pt x="1858" y="2563"/>
                  </a:lnTo>
                  <a:lnTo>
                    <a:pt x="2002" y="2703"/>
                  </a:lnTo>
                  <a:lnTo>
                    <a:pt x="1819" y="3216"/>
                  </a:lnTo>
                  <a:lnTo>
                    <a:pt x="1915" y="3615"/>
                  </a:lnTo>
                  <a:lnTo>
                    <a:pt x="2016" y="3687"/>
                  </a:lnTo>
                  <a:lnTo>
                    <a:pt x="2088" y="4056"/>
                  </a:lnTo>
                  <a:lnTo>
                    <a:pt x="2199" y="4152"/>
                  </a:lnTo>
                  <a:lnTo>
                    <a:pt x="2155" y="3720"/>
                  </a:lnTo>
                  <a:lnTo>
                    <a:pt x="2256" y="4013"/>
                  </a:lnTo>
                  <a:lnTo>
                    <a:pt x="2357" y="4229"/>
                  </a:lnTo>
                  <a:lnTo>
                    <a:pt x="2323" y="4359"/>
                  </a:lnTo>
                  <a:lnTo>
                    <a:pt x="2535" y="4512"/>
                  </a:lnTo>
                  <a:lnTo>
                    <a:pt x="2827" y="4546"/>
                  </a:lnTo>
                  <a:lnTo>
                    <a:pt x="2919" y="4695"/>
                  </a:lnTo>
                  <a:lnTo>
                    <a:pt x="3024" y="4690"/>
                  </a:lnTo>
                  <a:lnTo>
                    <a:pt x="3134" y="4867"/>
                  </a:lnTo>
                  <a:lnTo>
                    <a:pt x="3250" y="4968"/>
                  </a:lnTo>
                  <a:lnTo>
                    <a:pt x="3375" y="4901"/>
                  </a:lnTo>
                  <a:lnTo>
                    <a:pt x="3427" y="5026"/>
                  </a:lnTo>
                  <a:lnTo>
                    <a:pt x="3370" y="5208"/>
                  </a:lnTo>
                  <a:lnTo>
                    <a:pt x="3168" y="5343"/>
                  </a:lnTo>
                  <a:lnTo>
                    <a:pt x="3015" y="5621"/>
                  </a:lnTo>
                  <a:lnTo>
                    <a:pt x="3120" y="5765"/>
                  </a:lnTo>
                  <a:lnTo>
                    <a:pt x="3159" y="6082"/>
                  </a:lnTo>
                  <a:lnTo>
                    <a:pt x="3360" y="6255"/>
                  </a:lnTo>
                  <a:lnTo>
                    <a:pt x="3197" y="6643"/>
                  </a:lnTo>
                  <a:lnTo>
                    <a:pt x="2847" y="7210"/>
                  </a:lnTo>
                  <a:lnTo>
                    <a:pt x="2661" y="7765"/>
                  </a:lnTo>
                  <a:lnTo>
                    <a:pt x="2445" y="8181"/>
                  </a:lnTo>
                  <a:lnTo>
                    <a:pt x="2653" y="8461"/>
                  </a:lnTo>
                  <a:lnTo>
                    <a:pt x="2885" y="8445"/>
                  </a:lnTo>
                  <a:lnTo>
                    <a:pt x="2693" y="8301"/>
                  </a:lnTo>
                  <a:lnTo>
                    <a:pt x="2781" y="8237"/>
                  </a:lnTo>
                  <a:lnTo>
                    <a:pt x="2789" y="8053"/>
                  </a:lnTo>
                  <a:lnTo>
                    <a:pt x="3013" y="7885"/>
                  </a:lnTo>
                  <a:lnTo>
                    <a:pt x="2973" y="7733"/>
                  </a:lnTo>
                  <a:lnTo>
                    <a:pt x="3133" y="7637"/>
                  </a:lnTo>
                  <a:lnTo>
                    <a:pt x="3205" y="7469"/>
                  </a:lnTo>
                  <a:lnTo>
                    <a:pt x="3293" y="7477"/>
                  </a:lnTo>
                  <a:lnTo>
                    <a:pt x="3357" y="7325"/>
                  </a:lnTo>
                  <a:lnTo>
                    <a:pt x="3621" y="7237"/>
                  </a:lnTo>
                  <a:lnTo>
                    <a:pt x="3701" y="7077"/>
                  </a:lnTo>
                  <a:lnTo>
                    <a:pt x="3813" y="7061"/>
                  </a:lnTo>
                  <a:lnTo>
                    <a:pt x="4173" y="6837"/>
                  </a:lnTo>
                  <a:lnTo>
                    <a:pt x="4277" y="6597"/>
                  </a:lnTo>
                  <a:lnTo>
                    <a:pt x="4485" y="6453"/>
                  </a:lnTo>
                  <a:lnTo>
                    <a:pt x="4645" y="6477"/>
                  </a:lnTo>
                  <a:lnTo>
                    <a:pt x="4861" y="6245"/>
                  </a:lnTo>
                  <a:lnTo>
                    <a:pt x="4941" y="6029"/>
                  </a:lnTo>
                  <a:lnTo>
                    <a:pt x="5189" y="5805"/>
                  </a:lnTo>
                  <a:lnTo>
                    <a:pt x="5229" y="5645"/>
                  </a:lnTo>
                  <a:lnTo>
                    <a:pt x="5165" y="5653"/>
                  </a:lnTo>
                  <a:lnTo>
                    <a:pt x="5101" y="5501"/>
                  </a:lnTo>
                  <a:lnTo>
                    <a:pt x="4837" y="5509"/>
                  </a:lnTo>
                  <a:lnTo>
                    <a:pt x="4813" y="5429"/>
                  </a:lnTo>
                  <a:lnTo>
                    <a:pt x="4613" y="5341"/>
                  </a:lnTo>
                  <a:lnTo>
                    <a:pt x="4613" y="5101"/>
                  </a:lnTo>
                  <a:lnTo>
                    <a:pt x="4277" y="4867"/>
                  </a:lnTo>
                  <a:lnTo>
                    <a:pt x="4075" y="4839"/>
                  </a:lnTo>
                  <a:lnTo>
                    <a:pt x="3859" y="4757"/>
                  </a:lnTo>
                  <a:lnTo>
                    <a:pt x="3653" y="4781"/>
                  </a:lnTo>
                  <a:lnTo>
                    <a:pt x="3499" y="4858"/>
                  </a:lnTo>
                  <a:lnTo>
                    <a:pt x="3288" y="4824"/>
                  </a:lnTo>
                  <a:lnTo>
                    <a:pt x="3317" y="4551"/>
                  </a:lnTo>
                  <a:lnTo>
                    <a:pt x="3019" y="4541"/>
                  </a:lnTo>
                  <a:lnTo>
                    <a:pt x="3255" y="4306"/>
                  </a:lnTo>
                  <a:lnTo>
                    <a:pt x="3101" y="4277"/>
                  </a:lnTo>
                  <a:lnTo>
                    <a:pt x="2885" y="4435"/>
                  </a:lnTo>
                  <a:lnTo>
                    <a:pt x="2727" y="4248"/>
                  </a:lnTo>
                  <a:lnTo>
                    <a:pt x="2947" y="3888"/>
                  </a:lnTo>
                  <a:lnTo>
                    <a:pt x="3471" y="3826"/>
                  </a:lnTo>
                  <a:lnTo>
                    <a:pt x="3533" y="3883"/>
                  </a:lnTo>
                  <a:lnTo>
                    <a:pt x="3552" y="4109"/>
                  </a:lnTo>
                  <a:lnTo>
                    <a:pt x="3663" y="4027"/>
                  </a:lnTo>
                  <a:lnTo>
                    <a:pt x="3653" y="3783"/>
                  </a:lnTo>
                  <a:lnTo>
                    <a:pt x="3898" y="3591"/>
                  </a:lnTo>
                  <a:lnTo>
                    <a:pt x="3960" y="3605"/>
                  </a:lnTo>
                  <a:lnTo>
                    <a:pt x="4090" y="3384"/>
                  </a:lnTo>
                  <a:lnTo>
                    <a:pt x="4245" y="3213"/>
                  </a:lnTo>
                  <a:lnTo>
                    <a:pt x="4397" y="3197"/>
                  </a:lnTo>
                  <a:lnTo>
                    <a:pt x="4421" y="3037"/>
                  </a:lnTo>
                  <a:lnTo>
                    <a:pt x="4669" y="2941"/>
                  </a:lnTo>
                  <a:lnTo>
                    <a:pt x="4605" y="3069"/>
                  </a:lnTo>
                  <a:lnTo>
                    <a:pt x="4757" y="2949"/>
                  </a:lnTo>
                  <a:lnTo>
                    <a:pt x="4925" y="2893"/>
                  </a:lnTo>
                  <a:lnTo>
                    <a:pt x="4781" y="2827"/>
                  </a:lnTo>
                  <a:lnTo>
                    <a:pt x="4834" y="2674"/>
                  </a:lnTo>
                  <a:lnTo>
                    <a:pt x="4743" y="2645"/>
                  </a:lnTo>
                  <a:lnTo>
                    <a:pt x="4853" y="2563"/>
                  </a:lnTo>
                  <a:lnTo>
                    <a:pt x="5050" y="2587"/>
                  </a:lnTo>
                  <a:lnTo>
                    <a:pt x="5155" y="2544"/>
                  </a:lnTo>
                  <a:lnTo>
                    <a:pt x="5079" y="2760"/>
                  </a:lnTo>
                  <a:lnTo>
                    <a:pt x="5304" y="2880"/>
                  </a:lnTo>
                  <a:lnTo>
                    <a:pt x="5357" y="2659"/>
                  </a:lnTo>
                  <a:lnTo>
                    <a:pt x="5242" y="2635"/>
                  </a:lnTo>
                  <a:lnTo>
                    <a:pt x="5242" y="2563"/>
                  </a:lnTo>
                  <a:lnTo>
                    <a:pt x="5333" y="2477"/>
                  </a:lnTo>
                  <a:lnTo>
                    <a:pt x="5309" y="2232"/>
                  </a:lnTo>
                  <a:lnTo>
                    <a:pt x="5170" y="2203"/>
                  </a:lnTo>
                  <a:lnTo>
                    <a:pt x="5122" y="2079"/>
                  </a:lnTo>
                  <a:lnTo>
                    <a:pt x="5203" y="1968"/>
                  </a:lnTo>
                  <a:lnTo>
                    <a:pt x="5122" y="1757"/>
                  </a:lnTo>
                  <a:lnTo>
                    <a:pt x="4973" y="1906"/>
                  </a:lnTo>
                  <a:lnTo>
                    <a:pt x="4848" y="1839"/>
                  </a:lnTo>
                  <a:lnTo>
                    <a:pt x="4935" y="1675"/>
                  </a:lnTo>
                  <a:lnTo>
                    <a:pt x="4771" y="1575"/>
                  </a:lnTo>
                  <a:lnTo>
                    <a:pt x="4541" y="1575"/>
                  </a:lnTo>
                  <a:lnTo>
                    <a:pt x="4368" y="1911"/>
                  </a:lnTo>
                  <a:lnTo>
                    <a:pt x="4498" y="2141"/>
                  </a:lnTo>
                  <a:lnTo>
                    <a:pt x="4267" y="2223"/>
                  </a:lnTo>
                  <a:lnTo>
                    <a:pt x="4277" y="2424"/>
                  </a:lnTo>
                  <a:lnTo>
                    <a:pt x="4186" y="2487"/>
                  </a:lnTo>
                  <a:lnTo>
                    <a:pt x="4128" y="2362"/>
                  </a:lnTo>
                  <a:lnTo>
                    <a:pt x="4162" y="2208"/>
                  </a:lnTo>
                  <a:lnTo>
                    <a:pt x="3888" y="2040"/>
                  </a:lnTo>
                  <a:lnTo>
                    <a:pt x="3696" y="2026"/>
                  </a:lnTo>
                  <a:lnTo>
                    <a:pt x="3749" y="1882"/>
                  </a:lnTo>
                  <a:lnTo>
                    <a:pt x="3653" y="1843"/>
                  </a:lnTo>
                  <a:lnTo>
                    <a:pt x="4080" y="1349"/>
                  </a:lnTo>
                  <a:lnTo>
                    <a:pt x="4215" y="1296"/>
                  </a:lnTo>
                  <a:lnTo>
                    <a:pt x="4234" y="1435"/>
                  </a:lnTo>
                  <a:lnTo>
                    <a:pt x="4315" y="1402"/>
                  </a:lnTo>
                  <a:lnTo>
                    <a:pt x="4474" y="1416"/>
                  </a:lnTo>
                  <a:lnTo>
                    <a:pt x="4325" y="1128"/>
                  </a:lnTo>
                  <a:lnTo>
                    <a:pt x="4575" y="1042"/>
                  </a:lnTo>
                  <a:lnTo>
                    <a:pt x="4656" y="811"/>
                  </a:lnTo>
                  <a:lnTo>
                    <a:pt x="4575" y="624"/>
                  </a:lnTo>
                  <a:lnTo>
                    <a:pt x="4795" y="595"/>
                  </a:lnTo>
                  <a:lnTo>
                    <a:pt x="5112" y="979"/>
                  </a:lnTo>
                  <a:lnTo>
                    <a:pt x="4901" y="1090"/>
                  </a:lnTo>
                  <a:lnTo>
                    <a:pt x="4887" y="1205"/>
                  </a:lnTo>
                  <a:lnTo>
                    <a:pt x="4656" y="1229"/>
                  </a:lnTo>
                  <a:lnTo>
                    <a:pt x="4603" y="1320"/>
                  </a:lnTo>
                  <a:lnTo>
                    <a:pt x="4867" y="1330"/>
                  </a:lnTo>
                  <a:lnTo>
                    <a:pt x="4935" y="1459"/>
                  </a:lnTo>
                  <a:lnTo>
                    <a:pt x="5127" y="1627"/>
                  </a:lnTo>
                  <a:lnTo>
                    <a:pt x="5165" y="1507"/>
                  </a:lnTo>
                  <a:lnTo>
                    <a:pt x="5290" y="1426"/>
                  </a:lnTo>
                  <a:lnTo>
                    <a:pt x="5155" y="1167"/>
                  </a:lnTo>
                  <a:lnTo>
                    <a:pt x="5223" y="1138"/>
                  </a:lnTo>
                  <a:lnTo>
                    <a:pt x="5362" y="1239"/>
                  </a:lnTo>
                  <a:lnTo>
                    <a:pt x="5467" y="1066"/>
                  </a:lnTo>
                  <a:lnTo>
                    <a:pt x="5247" y="874"/>
                  </a:lnTo>
                  <a:lnTo>
                    <a:pt x="5391" y="768"/>
                  </a:lnTo>
                  <a:lnTo>
                    <a:pt x="5357" y="706"/>
                  </a:lnTo>
                  <a:lnTo>
                    <a:pt x="5391" y="595"/>
                  </a:lnTo>
                  <a:lnTo>
                    <a:pt x="5328" y="504"/>
                  </a:lnTo>
                  <a:lnTo>
                    <a:pt x="5247" y="519"/>
                  </a:lnTo>
                  <a:lnTo>
                    <a:pt x="5266" y="365"/>
                  </a:lnTo>
                  <a:lnTo>
                    <a:pt x="5127" y="447"/>
                  </a:lnTo>
                  <a:lnTo>
                    <a:pt x="5083" y="87"/>
                  </a:lnTo>
                  <a:lnTo>
                    <a:pt x="4776" y="91"/>
                  </a:lnTo>
                  <a:lnTo>
                    <a:pt x="4623" y="39"/>
                  </a:lnTo>
                  <a:lnTo>
                    <a:pt x="4397" y="298"/>
                  </a:lnTo>
                  <a:lnTo>
                    <a:pt x="4363" y="528"/>
                  </a:lnTo>
                  <a:lnTo>
                    <a:pt x="4527" y="715"/>
                  </a:lnTo>
                  <a:lnTo>
                    <a:pt x="4392" y="903"/>
                  </a:lnTo>
                  <a:lnTo>
                    <a:pt x="4363" y="754"/>
                  </a:lnTo>
                  <a:lnTo>
                    <a:pt x="4191" y="639"/>
                  </a:lnTo>
                  <a:lnTo>
                    <a:pt x="4258" y="451"/>
                  </a:lnTo>
                  <a:lnTo>
                    <a:pt x="4195" y="355"/>
                  </a:lnTo>
                  <a:lnTo>
                    <a:pt x="4479" y="91"/>
                  </a:lnTo>
                  <a:lnTo>
                    <a:pt x="4272" y="0"/>
                  </a:lnTo>
                  <a:lnTo>
                    <a:pt x="4152" y="211"/>
                  </a:lnTo>
                  <a:lnTo>
                    <a:pt x="4037" y="490"/>
                  </a:lnTo>
                  <a:lnTo>
                    <a:pt x="4027" y="610"/>
                  </a:lnTo>
                  <a:lnTo>
                    <a:pt x="3989" y="888"/>
                  </a:lnTo>
                  <a:lnTo>
                    <a:pt x="3917" y="845"/>
                  </a:lnTo>
                  <a:lnTo>
                    <a:pt x="3946" y="759"/>
                  </a:lnTo>
                  <a:lnTo>
                    <a:pt x="3885" y="653"/>
                  </a:lnTo>
                  <a:lnTo>
                    <a:pt x="3797" y="725"/>
                  </a:lnTo>
                  <a:lnTo>
                    <a:pt x="3877" y="869"/>
                  </a:lnTo>
                  <a:lnTo>
                    <a:pt x="3797" y="925"/>
                  </a:lnTo>
                  <a:lnTo>
                    <a:pt x="3533" y="837"/>
                  </a:lnTo>
                  <a:lnTo>
                    <a:pt x="3493" y="781"/>
                  </a:lnTo>
                  <a:lnTo>
                    <a:pt x="3373" y="813"/>
                  </a:lnTo>
                  <a:lnTo>
                    <a:pt x="3336" y="965"/>
                  </a:lnTo>
                  <a:lnTo>
                    <a:pt x="3237" y="893"/>
                  </a:lnTo>
                  <a:lnTo>
                    <a:pt x="3141" y="949"/>
                  </a:lnTo>
                  <a:lnTo>
                    <a:pt x="3013" y="901"/>
                  </a:lnTo>
                  <a:lnTo>
                    <a:pt x="3029" y="773"/>
                  </a:lnTo>
                  <a:lnTo>
                    <a:pt x="2741" y="637"/>
                  </a:lnTo>
                  <a:lnTo>
                    <a:pt x="2573" y="653"/>
                  </a:lnTo>
                  <a:lnTo>
                    <a:pt x="2496" y="562"/>
                  </a:lnTo>
                  <a:lnTo>
                    <a:pt x="2074" y="720"/>
                  </a:lnTo>
                  <a:lnTo>
                    <a:pt x="1954" y="648"/>
                  </a:lnTo>
                  <a:lnTo>
                    <a:pt x="1723" y="533"/>
                  </a:lnTo>
                  <a:lnTo>
                    <a:pt x="1435" y="509"/>
                  </a:lnTo>
                  <a:lnTo>
                    <a:pt x="1248" y="37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2995914A-EE13-48AD-9C3B-1342337860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9074150" cy="5472112"/>
          </a:xfrm>
          <a:prstGeom prst="rect">
            <a:avLst/>
          </a:prstGeom>
          <a:gradFill rotWithShape="1">
            <a:gsLst>
              <a:gs pos="0">
                <a:srgbClr val="0066FF"/>
              </a:gs>
              <a:gs pos="100000">
                <a:schemeClr val="accent1"/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664043D9-02FA-46DA-ADF0-D41E0E3540C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世界地図</a:t>
            </a:r>
          </a:p>
        </p:txBody>
      </p:sp>
      <p:grpSp>
        <p:nvGrpSpPr>
          <p:cNvPr id="21508" name="Group 4">
            <a:extLst>
              <a:ext uri="{FF2B5EF4-FFF2-40B4-BE49-F238E27FC236}">
                <a16:creationId xmlns:a16="http://schemas.microsoft.com/office/drawing/2014/main" id="{4B6A852E-841A-4673-BDC2-5338A9F6379E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1093788"/>
            <a:ext cx="8785225" cy="5072062"/>
            <a:chOff x="-4863" y="-2452"/>
            <a:chExt cx="15941" cy="9204"/>
          </a:xfrm>
        </p:grpSpPr>
        <p:sp>
          <p:nvSpPr>
            <p:cNvPr id="21509" name="Freeform 5">
              <a:extLst>
                <a:ext uri="{FF2B5EF4-FFF2-40B4-BE49-F238E27FC236}">
                  <a16:creationId xmlns:a16="http://schemas.microsoft.com/office/drawing/2014/main" id="{A3D09595-C72E-42A2-BC2C-44354456E9D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86" y="4156"/>
              <a:ext cx="544" cy="726"/>
            </a:xfrm>
            <a:custGeom>
              <a:avLst/>
              <a:gdLst>
                <a:gd name="T0" fmla="*/ 499 w 544"/>
                <a:gd name="T1" fmla="*/ 0 h 726"/>
                <a:gd name="T2" fmla="*/ 544 w 544"/>
                <a:gd name="T3" fmla="*/ 136 h 726"/>
                <a:gd name="T4" fmla="*/ 272 w 544"/>
                <a:gd name="T5" fmla="*/ 499 h 726"/>
                <a:gd name="T6" fmla="*/ 136 w 544"/>
                <a:gd name="T7" fmla="*/ 726 h 726"/>
                <a:gd name="T8" fmla="*/ 0 w 544"/>
                <a:gd name="T9" fmla="*/ 499 h 726"/>
                <a:gd name="T10" fmla="*/ 136 w 544"/>
                <a:gd name="T11" fmla="*/ 317 h 726"/>
                <a:gd name="T12" fmla="*/ 181 w 544"/>
                <a:gd name="T13" fmla="*/ 181 h 726"/>
                <a:gd name="T14" fmla="*/ 363 w 544"/>
                <a:gd name="T15" fmla="*/ 91 h 726"/>
                <a:gd name="T16" fmla="*/ 499 w 544"/>
                <a:gd name="T17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4" h="726">
                  <a:moveTo>
                    <a:pt x="499" y="0"/>
                  </a:moveTo>
                  <a:lnTo>
                    <a:pt x="544" y="136"/>
                  </a:lnTo>
                  <a:lnTo>
                    <a:pt x="272" y="499"/>
                  </a:lnTo>
                  <a:lnTo>
                    <a:pt x="136" y="726"/>
                  </a:lnTo>
                  <a:lnTo>
                    <a:pt x="0" y="499"/>
                  </a:lnTo>
                  <a:lnTo>
                    <a:pt x="136" y="317"/>
                  </a:lnTo>
                  <a:lnTo>
                    <a:pt x="181" y="181"/>
                  </a:lnTo>
                  <a:lnTo>
                    <a:pt x="363" y="91"/>
                  </a:lnTo>
                  <a:lnTo>
                    <a:pt x="499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10" name="Freeform 6">
              <a:extLst>
                <a:ext uri="{FF2B5EF4-FFF2-40B4-BE49-F238E27FC236}">
                  <a16:creationId xmlns:a16="http://schemas.microsoft.com/office/drawing/2014/main" id="{A2C71852-4FA3-4D39-BD9F-C6C9D76F778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1071"/>
              <a:ext cx="318" cy="318"/>
            </a:xfrm>
            <a:custGeom>
              <a:avLst/>
              <a:gdLst>
                <a:gd name="T0" fmla="*/ 136 w 318"/>
                <a:gd name="T1" fmla="*/ 0 h 318"/>
                <a:gd name="T2" fmla="*/ 91 w 318"/>
                <a:gd name="T3" fmla="*/ 136 h 318"/>
                <a:gd name="T4" fmla="*/ 0 w 318"/>
                <a:gd name="T5" fmla="*/ 227 h 318"/>
                <a:gd name="T6" fmla="*/ 91 w 318"/>
                <a:gd name="T7" fmla="*/ 227 h 318"/>
                <a:gd name="T8" fmla="*/ 136 w 318"/>
                <a:gd name="T9" fmla="*/ 318 h 318"/>
                <a:gd name="T10" fmla="*/ 182 w 318"/>
                <a:gd name="T11" fmla="*/ 227 h 318"/>
                <a:gd name="T12" fmla="*/ 318 w 318"/>
                <a:gd name="T13" fmla="*/ 182 h 318"/>
                <a:gd name="T14" fmla="*/ 227 w 318"/>
                <a:gd name="T15" fmla="*/ 136 h 318"/>
                <a:gd name="T16" fmla="*/ 136 w 318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" h="318">
                  <a:moveTo>
                    <a:pt x="136" y="0"/>
                  </a:moveTo>
                  <a:lnTo>
                    <a:pt x="91" y="136"/>
                  </a:lnTo>
                  <a:lnTo>
                    <a:pt x="0" y="227"/>
                  </a:lnTo>
                  <a:lnTo>
                    <a:pt x="91" y="227"/>
                  </a:lnTo>
                  <a:lnTo>
                    <a:pt x="136" y="318"/>
                  </a:lnTo>
                  <a:lnTo>
                    <a:pt x="182" y="227"/>
                  </a:lnTo>
                  <a:lnTo>
                    <a:pt x="318" y="182"/>
                  </a:lnTo>
                  <a:lnTo>
                    <a:pt x="227" y="136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11" name="Freeform 7">
              <a:extLst>
                <a:ext uri="{FF2B5EF4-FFF2-40B4-BE49-F238E27FC236}">
                  <a16:creationId xmlns:a16="http://schemas.microsoft.com/office/drawing/2014/main" id="{04D3F19C-90C7-49EC-99CC-08995F44C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1344"/>
              <a:ext cx="635" cy="544"/>
            </a:xfrm>
            <a:custGeom>
              <a:avLst/>
              <a:gdLst>
                <a:gd name="T0" fmla="*/ 589 w 635"/>
                <a:gd name="T1" fmla="*/ 0 h 544"/>
                <a:gd name="T2" fmla="*/ 635 w 635"/>
                <a:gd name="T3" fmla="*/ 45 h 544"/>
                <a:gd name="T4" fmla="*/ 635 w 635"/>
                <a:gd name="T5" fmla="*/ 181 h 544"/>
                <a:gd name="T6" fmla="*/ 544 w 635"/>
                <a:gd name="T7" fmla="*/ 272 h 544"/>
                <a:gd name="T8" fmla="*/ 499 w 635"/>
                <a:gd name="T9" fmla="*/ 362 h 544"/>
                <a:gd name="T10" fmla="*/ 408 w 635"/>
                <a:gd name="T11" fmla="*/ 453 h 544"/>
                <a:gd name="T12" fmla="*/ 272 w 635"/>
                <a:gd name="T13" fmla="*/ 453 h 544"/>
                <a:gd name="T14" fmla="*/ 226 w 635"/>
                <a:gd name="T15" fmla="*/ 544 h 544"/>
                <a:gd name="T16" fmla="*/ 181 w 635"/>
                <a:gd name="T17" fmla="*/ 544 h 544"/>
                <a:gd name="T18" fmla="*/ 226 w 635"/>
                <a:gd name="T19" fmla="*/ 453 h 544"/>
                <a:gd name="T20" fmla="*/ 181 w 635"/>
                <a:gd name="T21" fmla="*/ 453 h 544"/>
                <a:gd name="T22" fmla="*/ 45 w 635"/>
                <a:gd name="T23" fmla="*/ 498 h 544"/>
                <a:gd name="T24" fmla="*/ 0 w 635"/>
                <a:gd name="T25" fmla="*/ 453 h 544"/>
                <a:gd name="T26" fmla="*/ 226 w 635"/>
                <a:gd name="T27" fmla="*/ 362 h 544"/>
                <a:gd name="T28" fmla="*/ 408 w 635"/>
                <a:gd name="T29" fmla="*/ 272 h 544"/>
                <a:gd name="T30" fmla="*/ 499 w 635"/>
                <a:gd name="T31" fmla="*/ 181 h 544"/>
                <a:gd name="T32" fmla="*/ 589 w 635"/>
                <a:gd name="T33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544">
                  <a:moveTo>
                    <a:pt x="589" y="0"/>
                  </a:moveTo>
                  <a:lnTo>
                    <a:pt x="635" y="45"/>
                  </a:lnTo>
                  <a:lnTo>
                    <a:pt x="635" y="181"/>
                  </a:lnTo>
                  <a:lnTo>
                    <a:pt x="544" y="272"/>
                  </a:lnTo>
                  <a:lnTo>
                    <a:pt x="499" y="362"/>
                  </a:lnTo>
                  <a:lnTo>
                    <a:pt x="408" y="453"/>
                  </a:lnTo>
                  <a:lnTo>
                    <a:pt x="272" y="453"/>
                  </a:lnTo>
                  <a:lnTo>
                    <a:pt x="226" y="544"/>
                  </a:lnTo>
                  <a:lnTo>
                    <a:pt x="181" y="544"/>
                  </a:lnTo>
                  <a:lnTo>
                    <a:pt x="226" y="453"/>
                  </a:lnTo>
                  <a:lnTo>
                    <a:pt x="181" y="453"/>
                  </a:lnTo>
                  <a:lnTo>
                    <a:pt x="45" y="498"/>
                  </a:lnTo>
                  <a:lnTo>
                    <a:pt x="0" y="453"/>
                  </a:lnTo>
                  <a:lnTo>
                    <a:pt x="226" y="362"/>
                  </a:lnTo>
                  <a:lnTo>
                    <a:pt x="408" y="272"/>
                  </a:lnTo>
                  <a:lnTo>
                    <a:pt x="499" y="181"/>
                  </a:lnTo>
                  <a:lnTo>
                    <a:pt x="589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12" name="Freeform 8">
              <a:extLst>
                <a:ext uri="{FF2B5EF4-FFF2-40B4-BE49-F238E27FC236}">
                  <a16:creationId xmlns:a16="http://schemas.microsoft.com/office/drawing/2014/main" id="{7A2EDF9E-4968-4929-9801-BE12E71675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4" y="1842"/>
              <a:ext cx="136" cy="182"/>
            </a:xfrm>
            <a:custGeom>
              <a:avLst/>
              <a:gdLst>
                <a:gd name="T0" fmla="*/ 90 w 136"/>
                <a:gd name="T1" fmla="*/ 0 h 182"/>
                <a:gd name="T2" fmla="*/ 0 w 136"/>
                <a:gd name="T3" fmla="*/ 46 h 182"/>
                <a:gd name="T4" fmla="*/ 0 w 136"/>
                <a:gd name="T5" fmla="*/ 137 h 182"/>
                <a:gd name="T6" fmla="*/ 45 w 136"/>
                <a:gd name="T7" fmla="*/ 182 h 182"/>
                <a:gd name="T8" fmla="*/ 136 w 136"/>
                <a:gd name="T9" fmla="*/ 46 h 182"/>
                <a:gd name="T10" fmla="*/ 90 w 136"/>
                <a:gd name="T11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182">
                  <a:moveTo>
                    <a:pt x="90" y="0"/>
                  </a:moveTo>
                  <a:lnTo>
                    <a:pt x="0" y="46"/>
                  </a:lnTo>
                  <a:lnTo>
                    <a:pt x="0" y="137"/>
                  </a:lnTo>
                  <a:lnTo>
                    <a:pt x="45" y="182"/>
                  </a:lnTo>
                  <a:lnTo>
                    <a:pt x="136" y="46"/>
                  </a:lnTo>
                  <a:lnTo>
                    <a:pt x="9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13" name="Freeform 9">
              <a:extLst>
                <a:ext uri="{FF2B5EF4-FFF2-40B4-BE49-F238E27FC236}">
                  <a16:creationId xmlns:a16="http://schemas.microsoft.com/office/drawing/2014/main" id="{6C349A33-6608-40C8-8EE2-872918F9F8D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1842"/>
              <a:ext cx="91" cy="91"/>
            </a:xfrm>
            <a:custGeom>
              <a:avLst/>
              <a:gdLst>
                <a:gd name="T0" fmla="*/ 91 w 91"/>
                <a:gd name="T1" fmla="*/ 0 h 91"/>
                <a:gd name="T2" fmla="*/ 0 w 91"/>
                <a:gd name="T3" fmla="*/ 46 h 91"/>
                <a:gd name="T4" fmla="*/ 45 w 91"/>
                <a:gd name="T5" fmla="*/ 91 h 91"/>
                <a:gd name="T6" fmla="*/ 91 w 91"/>
                <a:gd name="T7" fmla="*/ 46 h 91"/>
                <a:gd name="T8" fmla="*/ 91 w 91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1">
                  <a:moveTo>
                    <a:pt x="91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91" y="46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14" name="Freeform 10">
              <a:extLst>
                <a:ext uri="{FF2B5EF4-FFF2-40B4-BE49-F238E27FC236}">
                  <a16:creationId xmlns:a16="http://schemas.microsoft.com/office/drawing/2014/main" id="{4C7FE182-A18F-4B44-973F-E109640561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2341"/>
              <a:ext cx="136" cy="137"/>
            </a:xfrm>
            <a:custGeom>
              <a:avLst/>
              <a:gdLst>
                <a:gd name="T0" fmla="*/ 136 w 136"/>
                <a:gd name="T1" fmla="*/ 0 h 137"/>
                <a:gd name="T2" fmla="*/ 0 w 136"/>
                <a:gd name="T3" fmla="*/ 46 h 137"/>
                <a:gd name="T4" fmla="*/ 0 w 136"/>
                <a:gd name="T5" fmla="*/ 137 h 137"/>
                <a:gd name="T6" fmla="*/ 91 w 136"/>
                <a:gd name="T7" fmla="*/ 91 h 137"/>
                <a:gd name="T8" fmla="*/ 136 w 136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7">
                  <a:moveTo>
                    <a:pt x="136" y="0"/>
                  </a:moveTo>
                  <a:lnTo>
                    <a:pt x="0" y="46"/>
                  </a:lnTo>
                  <a:lnTo>
                    <a:pt x="0" y="137"/>
                  </a:lnTo>
                  <a:lnTo>
                    <a:pt x="91" y="91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15" name="Freeform 11">
              <a:extLst>
                <a:ext uri="{FF2B5EF4-FFF2-40B4-BE49-F238E27FC236}">
                  <a16:creationId xmlns:a16="http://schemas.microsoft.com/office/drawing/2014/main" id="{BD784C21-7635-4F26-BECA-CFC3882074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3521"/>
              <a:ext cx="861" cy="499"/>
            </a:xfrm>
            <a:custGeom>
              <a:avLst/>
              <a:gdLst>
                <a:gd name="T0" fmla="*/ 43 w 861"/>
                <a:gd name="T1" fmla="*/ 26 h 499"/>
                <a:gd name="T2" fmla="*/ 101 w 861"/>
                <a:gd name="T3" fmla="*/ 26 h 499"/>
                <a:gd name="T4" fmla="*/ 453 w 861"/>
                <a:gd name="T5" fmla="*/ 45 h 499"/>
                <a:gd name="T6" fmla="*/ 771 w 861"/>
                <a:gd name="T7" fmla="*/ 272 h 499"/>
                <a:gd name="T8" fmla="*/ 861 w 861"/>
                <a:gd name="T9" fmla="*/ 499 h 499"/>
                <a:gd name="T10" fmla="*/ 680 w 861"/>
                <a:gd name="T11" fmla="*/ 499 h 499"/>
                <a:gd name="T12" fmla="*/ 544 w 861"/>
                <a:gd name="T13" fmla="*/ 363 h 499"/>
                <a:gd name="T14" fmla="*/ 453 w 861"/>
                <a:gd name="T15" fmla="*/ 453 h 499"/>
                <a:gd name="T16" fmla="*/ 362 w 861"/>
                <a:gd name="T17" fmla="*/ 408 h 499"/>
                <a:gd name="T18" fmla="*/ 272 w 861"/>
                <a:gd name="T19" fmla="*/ 227 h 499"/>
                <a:gd name="T20" fmla="*/ 136 w 861"/>
                <a:gd name="T21" fmla="*/ 181 h 499"/>
                <a:gd name="T22" fmla="*/ 0 w 861"/>
                <a:gd name="T23" fmla="*/ 0 h 499"/>
                <a:gd name="T24" fmla="*/ 43 w 861"/>
                <a:gd name="T25" fmla="*/ 2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1" h="499">
                  <a:moveTo>
                    <a:pt x="43" y="26"/>
                  </a:moveTo>
                  <a:cubicBezTo>
                    <a:pt x="62" y="26"/>
                    <a:pt x="82" y="26"/>
                    <a:pt x="101" y="26"/>
                  </a:cubicBezTo>
                  <a:lnTo>
                    <a:pt x="453" y="45"/>
                  </a:lnTo>
                  <a:lnTo>
                    <a:pt x="771" y="272"/>
                  </a:lnTo>
                  <a:lnTo>
                    <a:pt x="861" y="499"/>
                  </a:lnTo>
                  <a:lnTo>
                    <a:pt x="680" y="499"/>
                  </a:lnTo>
                  <a:lnTo>
                    <a:pt x="544" y="363"/>
                  </a:lnTo>
                  <a:lnTo>
                    <a:pt x="453" y="453"/>
                  </a:lnTo>
                  <a:lnTo>
                    <a:pt x="362" y="408"/>
                  </a:lnTo>
                  <a:lnTo>
                    <a:pt x="272" y="227"/>
                  </a:lnTo>
                  <a:lnTo>
                    <a:pt x="136" y="181"/>
                  </a:lnTo>
                  <a:lnTo>
                    <a:pt x="0" y="0"/>
                  </a:lnTo>
                  <a:lnTo>
                    <a:pt x="43" y="26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16" name="Freeform 12">
              <a:extLst>
                <a:ext uri="{FF2B5EF4-FFF2-40B4-BE49-F238E27FC236}">
                  <a16:creationId xmlns:a16="http://schemas.microsoft.com/office/drawing/2014/main" id="{D5E63DF8-03A3-4C63-9C5F-A3A00D8C9E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475"/>
              <a:ext cx="226" cy="318"/>
            </a:xfrm>
            <a:custGeom>
              <a:avLst/>
              <a:gdLst>
                <a:gd name="T0" fmla="*/ 226 w 226"/>
                <a:gd name="T1" fmla="*/ 0 h 318"/>
                <a:gd name="T2" fmla="*/ 45 w 226"/>
                <a:gd name="T3" fmla="*/ 137 h 318"/>
                <a:gd name="T4" fmla="*/ 0 w 226"/>
                <a:gd name="T5" fmla="*/ 318 h 318"/>
                <a:gd name="T6" fmla="*/ 90 w 226"/>
                <a:gd name="T7" fmla="*/ 273 h 318"/>
                <a:gd name="T8" fmla="*/ 181 w 226"/>
                <a:gd name="T9" fmla="*/ 318 h 318"/>
                <a:gd name="T10" fmla="*/ 136 w 226"/>
                <a:gd name="T11" fmla="*/ 137 h 318"/>
                <a:gd name="T12" fmla="*/ 226 w 226"/>
                <a:gd name="T1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318">
                  <a:moveTo>
                    <a:pt x="226" y="0"/>
                  </a:moveTo>
                  <a:lnTo>
                    <a:pt x="45" y="137"/>
                  </a:lnTo>
                  <a:lnTo>
                    <a:pt x="0" y="318"/>
                  </a:lnTo>
                  <a:lnTo>
                    <a:pt x="90" y="273"/>
                  </a:lnTo>
                  <a:lnTo>
                    <a:pt x="181" y="318"/>
                  </a:lnTo>
                  <a:lnTo>
                    <a:pt x="136" y="137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17" name="Freeform 13">
              <a:extLst>
                <a:ext uri="{FF2B5EF4-FFF2-40B4-BE49-F238E27FC236}">
                  <a16:creationId xmlns:a16="http://schemas.microsoft.com/office/drawing/2014/main" id="{6C6447ED-122A-41C8-8E4C-15D462CE5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2976"/>
              <a:ext cx="726" cy="772"/>
            </a:xfrm>
            <a:custGeom>
              <a:avLst/>
              <a:gdLst>
                <a:gd name="T0" fmla="*/ 680 w 726"/>
                <a:gd name="T1" fmla="*/ 0 h 772"/>
                <a:gd name="T2" fmla="*/ 590 w 726"/>
                <a:gd name="T3" fmla="*/ 0 h 772"/>
                <a:gd name="T4" fmla="*/ 363 w 726"/>
                <a:gd name="T5" fmla="*/ 273 h 772"/>
                <a:gd name="T6" fmla="*/ 45 w 726"/>
                <a:gd name="T7" fmla="*/ 499 h 772"/>
                <a:gd name="T8" fmla="*/ 0 w 726"/>
                <a:gd name="T9" fmla="*/ 545 h 772"/>
                <a:gd name="T10" fmla="*/ 0 w 726"/>
                <a:gd name="T11" fmla="*/ 681 h 772"/>
                <a:gd name="T12" fmla="*/ 227 w 726"/>
                <a:gd name="T13" fmla="*/ 772 h 772"/>
                <a:gd name="T14" fmla="*/ 499 w 726"/>
                <a:gd name="T15" fmla="*/ 499 h 772"/>
                <a:gd name="T16" fmla="*/ 544 w 726"/>
                <a:gd name="T17" fmla="*/ 182 h 772"/>
                <a:gd name="T18" fmla="*/ 726 w 726"/>
                <a:gd name="T19" fmla="*/ 0 h 772"/>
                <a:gd name="T20" fmla="*/ 680 w 726"/>
                <a:gd name="T21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6" h="772">
                  <a:moveTo>
                    <a:pt x="680" y="0"/>
                  </a:moveTo>
                  <a:lnTo>
                    <a:pt x="590" y="0"/>
                  </a:lnTo>
                  <a:lnTo>
                    <a:pt x="363" y="273"/>
                  </a:lnTo>
                  <a:lnTo>
                    <a:pt x="45" y="499"/>
                  </a:lnTo>
                  <a:lnTo>
                    <a:pt x="0" y="545"/>
                  </a:lnTo>
                  <a:lnTo>
                    <a:pt x="0" y="681"/>
                  </a:lnTo>
                  <a:lnTo>
                    <a:pt x="227" y="772"/>
                  </a:lnTo>
                  <a:lnTo>
                    <a:pt x="499" y="499"/>
                  </a:lnTo>
                  <a:lnTo>
                    <a:pt x="544" y="182"/>
                  </a:lnTo>
                  <a:lnTo>
                    <a:pt x="726" y="0"/>
                  </a:lnTo>
                  <a:lnTo>
                    <a:pt x="68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18" name="Freeform 14">
              <a:extLst>
                <a:ext uri="{FF2B5EF4-FFF2-40B4-BE49-F238E27FC236}">
                  <a16:creationId xmlns:a16="http://schemas.microsoft.com/office/drawing/2014/main" id="{D8AEFE90-A496-4213-B1F7-BC533CEEFF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2568"/>
              <a:ext cx="272" cy="771"/>
            </a:xfrm>
            <a:custGeom>
              <a:avLst/>
              <a:gdLst>
                <a:gd name="T0" fmla="*/ 136 w 272"/>
                <a:gd name="T1" fmla="*/ 0 h 771"/>
                <a:gd name="T2" fmla="*/ 0 w 272"/>
                <a:gd name="T3" fmla="*/ 272 h 771"/>
                <a:gd name="T4" fmla="*/ 46 w 272"/>
                <a:gd name="T5" fmla="*/ 408 h 771"/>
                <a:gd name="T6" fmla="*/ 46 w 272"/>
                <a:gd name="T7" fmla="*/ 499 h 771"/>
                <a:gd name="T8" fmla="*/ 182 w 272"/>
                <a:gd name="T9" fmla="*/ 545 h 771"/>
                <a:gd name="T10" fmla="*/ 91 w 272"/>
                <a:gd name="T11" fmla="*/ 635 h 771"/>
                <a:gd name="T12" fmla="*/ 182 w 272"/>
                <a:gd name="T13" fmla="*/ 771 h 771"/>
                <a:gd name="T14" fmla="*/ 272 w 272"/>
                <a:gd name="T15" fmla="*/ 545 h 771"/>
                <a:gd name="T16" fmla="*/ 182 w 272"/>
                <a:gd name="T17" fmla="*/ 363 h 771"/>
                <a:gd name="T18" fmla="*/ 91 w 272"/>
                <a:gd name="T19" fmla="*/ 227 h 771"/>
                <a:gd name="T20" fmla="*/ 227 w 272"/>
                <a:gd name="T21" fmla="*/ 136 h 771"/>
                <a:gd name="T22" fmla="*/ 136 w 272"/>
                <a:gd name="T23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2" h="771">
                  <a:moveTo>
                    <a:pt x="136" y="0"/>
                  </a:moveTo>
                  <a:lnTo>
                    <a:pt x="0" y="272"/>
                  </a:lnTo>
                  <a:lnTo>
                    <a:pt x="46" y="408"/>
                  </a:lnTo>
                  <a:lnTo>
                    <a:pt x="46" y="499"/>
                  </a:lnTo>
                  <a:lnTo>
                    <a:pt x="182" y="545"/>
                  </a:lnTo>
                  <a:lnTo>
                    <a:pt x="91" y="635"/>
                  </a:lnTo>
                  <a:lnTo>
                    <a:pt x="182" y="771"/>
                  </a:lnTo>
                  <a:lnTo>
                    <a:pt x="272" y="545"/>
                  </a:lnTo>
                  <a:lnTo>
                    <a:pt x="182" y="363"/>
                  </a:lnTo>
                  <a:lnTo>
                    <a:pt x="91" y="227"/>
                  </a:lnTo>
                  <a:lnTo>
                    <a:pt x="227" y="136"/>
                  </a:lnTo>
                  <a:lnTo>
                    <a:pt x="136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19" name="Freeform 15">
              <a:extLst>
                <a:ext uri="{FF2B5EF4-FFF2-40B4-BE49-F238E27FC236}">
                  <a16:creationId xmlns:a16="http://schemas.microsoft.com/office/drawing/2014/main" id="{76FE3DC6-FA5D-4844-A31E-0A0FC699D6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1" y="5290"/>
              <a:ext cx="227" cy="363"/>
            </a:xfrm>
            <a:custGeom>
              <a:avLst/>
              <a:gdLst>
                <a:gd name="T0" fmla="*/ 46 w 227"/>
                <a:gd name="T1" fmla="*/ 0 h 363"/>
                <a:gd name="T2" fmla="*/ 0 w 227"/>
                <a:gd name="T3" fmla="*/ 272 h 363"/>
                <a:gd name="T4" fmla="*/ 46 w 227"/>
                <a:gd name="T5" fmla="*/ 363 h 363"/>
                <a:gd name="T6" fmla="*/ 227 w 227"/>
                <a:gd name="T7" fmla="*/ 181 h 363"/>
                <a:gd name="T8" fmla="*/ 46 w 227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63">
                  <a:moveTo>
                    <a:pt x="46" y="0"/>
                  </a:moveTo>
                  <a:lnTo>
                    <a:pt x="0" y="272"/>
                  </a:lnTo>
                  <a:lnTo>
                    <a:pt x="46" y="363"/>
                  </a:lnTo>
                  <a:lnTo>
                    <a:pt x="227" y="181"/>
                  </a:lnTo>
                  <a:lnTo>
                    <a:pt x="46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20" name="Freeform 16">
              <a:extLst>
                <a:ext uri="{FF2B5EF4-FFF2-40B4-BE49-F238E27FC236}">
                  <a16:creationId xmlns:a16="http://schemas.microsoft.com/office/drawing/2014/main" id="{353A2FD2-8FBC-4F61-B95A-09EAD8151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5607"/>
              <a:ext cx="409" cy="409"/>
            </a:xfrm>
            <a:custGeom>
              <a:avLst/>
              <a:gdLst>
                <a:gd name="T0" fmla="*/ 363 w 409"/>
                <a:gd name="T1" fmla="*/ 0 h 409"/>
                <a:gd name="T2" fmla="*/ 182 w 409"/>
                <a:gd name="T3" fmla="*/ 227 h 409"/>
                <a:gd name="T4" fmla="*/ 0 w 409"/>
                <a:gd name="T5" fmla="*/ 363 h 409"/>
                <a:gd name="T6" fmla="*/ 182 w 409"/>
                <a:gd name="T7" fmla="*/ 409 h 409"/>
                <a:gd name="T8" fmla="*/ 227 w 409"/>
                <a:gd name="T9" fmla="*/ 227 h 409"/>
                <a:gd name="T10" fmla="*/ 409 w 409"/>
                <a:gd name="T11" fmla="*/ 136 h 409"/>
                <a:gd name="T12" fmla="*/ 363 w 409"/>
                <a:gd name="T1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409">
                  <a:moveTo>
                    <a:pt x="363" y="0"/>
                  </a:moveTo>
                  <a:lnTo>
                    <a:pt x="182" y="227"/>
                  </a:lnTo>
                  <a:lnTo>
                    <a:pt x="0" y="363"/>
                  </a:lnTo>
                  <a:lnTo>
                    <a:pt x="182" y="409"/>
                  </a:lnTo>
                  <a:lnTo>
                    <a:pt x="227" y="227"/>
                  </a:lnTo>
                  <a:lnTo>
                    <a:pt x="409" y="136"/>
                  </a:lnTo>
                  <a:lnTo>
                    <a:pt x="363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21" name="Freeform 17">
              <a:extLst>
                <a:ext uri="{FF2B5EF4-FFF2-40B4-BE49-F238E27FC236}">
                  <a16:creationId xmlns:a16="http://schemas.microsoft.com/office/drawing/2014/main" id="{758E3BB6-7F66-4999-BC11-8078B71C159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5653"/>
              <a:ext cx="181" cy="181"/>
            </a:xfrm>
            <a:custGeom>
              <a:avLst/>
              <a:gdLst>
                <a:gd name="T0" fmla="*/ 0 w 181"/>
                <a:gd name="T1" fmla="*/ 0 h 181"/>
                <a:gd name="T2" fmla="*/ 181 w 181"/>
                <a:gd name="T3" fmla="*/ 0 h 181"/>
                <a:gd name="T4" fmla="*/ 181 w 181"/>
                <a:gd name="T5" fmla="*/ 45 h 181"/>
                <a:gd name="T6" fmla="*/ 91 w 181"/>
                <a:gd name="T7" fmla="*/ 181 h 181"/>
                <a:gd name="T8" fmla="*/ 0 w 181"/>
                <a:gd name="T9" fmla="*/ 136 h 181"/>
                <a:gd name="T10" fmla="*/ 0 w 181"/>
                <a:gd name="T1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181">
                  <a:moveTo>
                    <a:pt x="0" y="0"/>
                  </a:moveTo>
                  <a:lnTo>
                    <a:pt x="181" y="0"/>
                  </a:lnTo>
                  <a:lnTo>
                    <a:pt x="181" y="45"/>
                  </a:lnTo>
                  <a:lnTo>
                    <a:pt x="91" y="181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22" name="Freeform 18">
              <a:extLst>
                <a:ext uri="{FF2B5EF4-FFF2-40B4-BE49-F238E27FC236}">
                  <a16:creationId xmlns:a16="http://schemas.microsoft.com/office/drawing/2014/main" id="{F5D305C8-AD8F-4249-B7F3-F2646C101F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4110"/>
              <a:ext cx="1859" cy="1452"/>
            </a:xfrm>
            <a:custGeom>
              <a:avLst/>
              <a:gdLst>
                <a:gd name="T0" fmla="*/ 725 w 1859"/>
                <a:gd name="T1" fmla="*/ 998 h 1452"/>
                <a:gd name="T2" fmla="*/ 0 w 1859"/>
                <a:gd name="T3" fmla="*/ 1180 h 1452"/>
                <a:gd name="T4" fmla="*/ 0 w 1859"/>
                <a:gd name="T5" fmla="*/ 908 h 1452"/>
                <a:gd name="T6" fmla="*/ 90 w 1859"/>
                <a:gd name="T7" fmla="*/ 590 h 1452"/>
                <a:gd name="T8" fmla="*/ 453 w 1859"/>
                <a:gd name="T9" fmla="*/ 409 h 1452"/>
                <a:gd name="T10" fmla="*/ 816 w 1859"/>
                <a:gd name="T11" fmla="*/ 91 h 1452"/>
                <a:gd name="T12" fmla="*/ 861 w 1859"/>
                <a:gd name="T13" fmla="*/ 137 h 1452"/>
                <a:gd name="T14" fmla="*/ 1043 w 1859"/>
                <a:gd name="T15" fmla="*/ 0 h 1452"/>
                <a:gd name="T16" fmla="*/ 1224 w 1859"/>
                <a:gd name="T17" fmla="*/ 0 h 1452"/>
                <a:gd name="T18" fmla="*/ 1270 w 1859"/>
                <a:gd name="T19" fmla="*/ 46 h 1452"/>
                <a:gd name="T20" fmla="*/ 1179 w 1859"/>
                <a:gd name="T21" fmla="*/ 182 h 1452"/>
                <a:gd name="T22" fmla="*/ 1360 w 1859"/>
                <a:gd name="T23" fmla="*/ 273 h 1452"/>
                <a:gd name="T24" fmla="*/ 1406 w 1859"/>
                <a:gd name="T25" fmla="*/ 273 h 1452"/>
                <a:gd name="T26" fmla="*/ 1542 w 1859"/>
                <a:gd name="T27" fmla="*/ 46 h 1452"/>
                <a:gd name="T28" fmla="*/ 1587 w 1859"/>
                <a:gd name="T29" fmla="*/ 46 h 1452"/>
                <a:gd name="T30" fmla="*/ 1723 w 1859"/>
                <a:gd name="T31" fmla="*/ 499 h 1452"/>
                <a:gd name="T32" fmla="*/ 1859 w 1859"/>
                <a:gd name="T33" fmla="*/ 817 h 1452"/>
                <a:gd name="T34" fmla="*/ 1859 w 1859"/>
                <a:gd name="T35" fmla="*/ 908 h 1452"/>
                <a:gd name="T36" fmla="*/ 1723 w 1859"/>
                <a:gd name="T37" fmla="*/ 998 h 1452"/>
                <a:gd name="T38" fmla="*/ 1542 w 1859"/>
                <a:gd name="T39" fmla="*/ 1180 h 1452"/>
                <a:gd name="T40" fmla="*/ 1542 w 1859"/>
                <a:gd name="T41" fmla="*/ 1361 h 1452"/>
                <a:gd name="T42" fmla="*/ 1360 w 1859"/>
                <a:gd name="T43" fmla="*/ 1361 h 1452"/>
                <a:gd name="T44" fmla="*/ 1270 w 1859"/>
                <a:gd name="T45" fmla="*/ 1452 h 1452"/>
                <a:gd name="T46" fmla="*/ 1043 w 1859"/>
                <a:gd name="T47" fmla="*/ 1407 h 1452"/>
                <a:gd name="T48" fmla="*/ 1043 w 1859"/>
                <a:gd name="T49" fmla="*/ 1225 h 1452"/>
                <a:gd name="T50" fmla="*/ 998 w 1859"/>
                <a:gd name="T51" fmla="*/ 1225 h 1452"/>
                <a:gd name="T52" fmla="*/ 998 w 1859"/>
                <a:gd name="T53" fmla="*/ 1134 h 1452"/>
                <a:gd name="T54" fmla="*/ 907 w 1859"/>
                <a:gd name="T55" fmla="*/ 1180 h 1452"/>
                <a:gd name="T56" fmla="*/ 816 w 1859"/>
                <a:gd name="T57" fmla="*/ 1134 h 1452"/>
                <a:gd name="T58" fmla="*/ 771 w 1859"/>
                <a:gd name="T59" fmla="*/ 998 h 1452"/>
                <a:gd name="T60" fmla="*/ 725 w 1859"/>
                <a:gd name="T61" fmla="*/ 99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59" h="1452">
                  <a:moveTo>
                    <a:pt x="725" y="998"/>
                  </a:moveTo>
                  <a:lnTo>
                    <a:pt x="0" y="1180"/>
                  </a:lnTo>
                  <a:lnTo>
                    <a:pt x="0" y="908"/>
                  </a:lnTo>
                  <a:lnTo>
                    <a:pt x="90" y="590"/>
                  </a:lnTo>
                  <a:lnTo>
                    <a:pt x="453" y="409"/>
                  </a:lnTo>
                  <a:lnTo>
                    <a:pt x="816" y="91"/>
                  </a:lnTo>
                  <a:lnTo>
                    <a:pt x="861" y="137"/>
                  </a:lnTo>
                  <a:lnTo>
                    <a:pt x="1043" y="0"/>
                  </a:lnTo>
                  <a:lnTo>
                    <a:pt x="1224" y="0"/>
                  </a:lnTo>
                  <a:lnTo>
                    <a:pt x="1270" y="46"/>
                  </a:lnTo>
                  <a:lnTo>
                    <a:pt x="1179" y="182"/>
                  </a:lnTo>
                  <a:lnTo>
                    <a:pt x="1360" y="273"/>
                  </a:lnTo>
                  <a:lnTo>
                    <a:pt x="1406" y="273"/>
                  </a:lnTo>
                  <a:lnTo>
                    <a:pt x="1542" y="46"/>
                  </a:lnTo>
                  <a:lnTo>
                    <a:pt x="1587" y="46"/>
                  </a:lnTo>
                  <a:lnTo>
                    <a:pt x="1723" y="499"/>
                  </a:lnTo>
                  <a:lnTo>
                    <a:pt x="1859" y="817"/>
                  </a:lnTo>
                  <a:lnTo>
                    <a:pt x="1859" y="908"/>
                  </a:lnTo>
                  <a:lnTo>
                    <a:pt x="1723" y="998"/>
                  </a:lnTo>
                  <a:lnTo>
                    <a:pt x="1542" y="1180"/>
                  </a:lnTo>
                  <a:lnTo>
                    <a:pt x="1542" y="1361"/>
                  </a:lnTo>
                  <a:lnTo>
                    <a:pt x="1360" y="1361"/>
                  </a:lnTo>
                  <a:lnTo>
                    <a:pt x="1270" y="1452"/>
                  </a:lnTo>
                  <a:lnTo>
                    <a:pt x="1043" y="1407"/>
                  </a:lnTo>
                  <a:lnTo>
                    <a:pt x="1043" y="1225"/>
                  </a:lnTo>
                  <a:lnTo>
                    <a:pt x="998" y="1225"/>
                  </a:lnTo>
                  <a:lnTo>
                    <a:pt x="998" y="1134"/>
                  </a:lnTo>
                  <a:lnTo>
                    <a:pt x="907" y="1180"/>
                  </a:lnTo>
                  <a:lnTo>
                    <a:pt x="816" y="1134"/>
                  </a:lnTo>
                  <a:lnTo>
                    <a:pt x="771" y="998"/>
                  </a:lnTo>
                  <a:lnTo>
                    <a:pt x="725" y="998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23" name="Freeform 19">
              <a:extLst>
                <a:ext uri="{FF2B5EF4-FFF2-40B4-BE49-F238E27FC236}">
                  <a16:creationId xmlns:a16="http://schemas.microsoft.com/office/drawing/2014/main" id="{47A0E0DF-F283-44D0-8714-1EE07B8454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3339"/>
              <a:ext cx="952" cy="726"/>
            </a:xfrm>
            <a:custGeom>
              <a:avLst/>
              <a:gdLst>
                <a:gd name="T0" fmla="*/ 0 w 952"/>
                <a:gd name="T1" fmla="*/ 0 h 726"/>
                <a:gd name="T2" fmla="*/ 0 w 952"/>
                <a:gd name="T3" fmla="*/ 91 h 726"/>
                <a:gd name="T4" fmla="*/ 90 w 952"/>
                <a:gd name="T5" fmla="*/ 363 h 726"/>
                <a:gd name="T6" fmla="*/ 227 w 952"/>
                <a:gd name="T7" fmla="*/ 545 h 726"/>
                <a:gd name="T8" fmla="*/ 907 w 952"/>
                <a:gd name="T9" fmla="*/ 726 h 726"/>
                <a:gd name="T10" fmla="*/ 952 w 952"/>
                <a:gd name="T11" fmla="*/ 681 h 726"/>
                <a:gd name="T12" fmla="*/ 680 w 952"/>
                <a:gd name="T13" fmla="*/ 499 h 726"/>
                <a:gd name="T14" fmla="*/ 363 w 952"/>
                <a:gd name="T15" fmla="*/ 454 h 726"/>
                <a:gd name="T16" fmla="*/ 363 w 952"/>
                <a:gd name="T17" fmla="*/ 318 h 726"/>
                <a:gd name="T18" fmla="*/ 181 w 952"/>
                <a:gd name="T19" fmla="*/ 136 h 726"/>
                <a:gd name="T20" fmla="*/ 0 w 952"/>
                <a:gd name="T21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2" h="726">
                  <a:moveTo>
                    <a:pt x="0" y="0"/>
                  </a:moveTo>
                  <a:lnTo>
                    <a:pt x="0" y="91"/>
                  </a:lnTo>
                  <a:lnTo>
                    <a:pt x="90" y="363"/>
                  </a:lnTo>
                  <a:lnTo>
                    <a:pt x="227" y="545"/>
                  </a:lnTo>
                  <a:lnTo>
                    <a:pt x="907" y="726"/>
                  </a:lnTo>
                  <a:lnTo>
                    <a:pt x="952" y="681"/>
                  </a:lnTo>
                  <a:lnTo>
                    <a:pt x="680" y="499"/>
                  </a:lnTo>
                  <a:lnTo>
                    <a:pt x="363" y="454"/>
                  </a:lnTo>
                  <a:lnTo>
                    <a:pt x="363" y="318"/>
                  </a:lnTo>
                  <a:lnTo>
                    <a:pt x="181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24" name="Freeform 20">
              <a:extLst>
                <a:ext uri="{FF2B5EF4-FFF2-40B4-BE49-F238E27FC236}">
                  <a16:creationId xmlns:a16="http://schemas.microsoft.com/office/drawing/2014/main" id="{95DB6E0E-CEF1-4D2D-9329-35AF867B9F6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65" y="436"/>
              <a:ext cx="226" cy="273"/>
            </a:xfrm>
            <a:custGeom>
              <a:avLst/>
              <a:gdLst>
                <a:gd name="T0" fmla="*/ 226 w 226"/>
                <a:gd name="T1" fmla="*/ 0 h 273"/>
                <a:gd name="T2" fmla="*/ 226 w 226"/>
                <a:gd name="T3" fmla="*/ 136 h 273"/>
                <a:gd name="T4" fmla="*/ 226 w 226"/>
                <a:gd name="T5" fmla="*/ 227 h 273"/>
                <a:gd name="T6" fmla="*/ 90 w 226"/>
                <a:gd name="T7" fmla="*/ 273 h 273"/>
                <a:gd name="T8" fmla="*/ 0 w 226"/>
                <a:gd name="T9" fmla="*/ 273 h 273"/>
                <a:gd name="T10" fmla="*/ 45 w 226"/>
                <a:gd name="T11" fmla="*/ 136 h 273"/>
                <a:gd name="T12" fmla="*/ 136 w 226"/>
                <a:gd name="T13" fmla="*/ 0 h 273"/>
                <a:gd name="T14" fmla="*/ 226 w 226"/>
                <a:gd name="T1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6" h="273">
                  <a:moveTo>
                    <a:pt x="226" y="0"/>
                  </a:moveTo>
                  <a:lnTo>
                    <a:pt x="226" y="136"/>
                  </a:lnTo>
                  <a:lnTo>
                    <a:pt x="226" y="227"/>
                  </a:lnTo>
                  <a:lnTo>
                    <a:pt x="90" y="273"/>
                  </a:lnTo>
                  <a:lnTo>
                    <a:pt x="0" y="273"/>
                  </a:lnTo>
                  <a:lnTo>
                    <a:pt x="45" y="136"/>
                  </a:lnTo>
                  <a:lnTo>
                    <a:pt x="136" y="0"/>
                  </a:lnTo>
                  <a:lnTo>
                    <a:pt x="226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25" name="Freeform 21">
              <a:extLst>
                <a:ext uri="{FF2B5EF4-FFF2-40B4-BE49-F238E27FC236}">
                  <a16:creationId xmlns:a16="http://schemas.microsoft.com/office/drawing/2014/main" id="{BDA11586-9244-49C0-866F-BCEEB279BB4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3" y="73"/>
              <a:ext cx="363" cy="681"/>
            </a:xfrm>
            <a:custGeom>
              <a:avLst/>
              <a:gdLst>
                <a:gd name="T0" fmla="*/ 272 w 363"/>
                <a:gd name="T1" fmla="*/ 0 h 681"/>
                <a:gd name="T2" fmla="*/ 45 w 363"/>
                <a:gd name="T3" fmla="*/ 182 h 681"/>
                <a:gd name="T4" fmla="*/ 91 w 363"/>
                <a:gd name="T5" fmla="*/ 454 h 681"/>
                <a:gd name="T6" fmla="*/ 0 w 363"/>
                <a:gd name="T7" fmla="*/ 681 h 681"/>
                <a:gd name="T8" fmla="*/ 45 w 363"/>
                <a:gd name="T9" fmla="*/ 681 h 681"/>
                <a:gd name="T10" fmla="*/ 227 w 363"/>
                <a:gd name="T11" fmla="*/ 681 h 681"/>
                <a:gd name="T12" fmla="*/ 363 w 363"/>
                <a:gd name="T13" fmla="*/ 545 h 681"/>
                <a:gd name="T14" fmla="*/ 181 w 363"/>
                <a:gd name="T15" fmla="*/ 273 h 681"/>
                <a:gd name="T16" fmla="*/ 317 w 363"/>
                <a:gd name="T17" fmla="*/ 137 h 681"/>
                <a:gd name="T18" fmla="*/ 227 w 363"/>
                <a:gd name="T19" fmla="*/ 91 h 681"/>
                <a:gd name="T20" fmla="*/ 272 w 363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3" h="681">
                  <a:moveTo>
                    <a:pt x="272" y="0"/>
                  </a:moveTo>
                  <a:lnTo>
                    <a:pt x="45" y="182"/>
                  </a:lnTo>
                  <a:lnTo>
                    <a:pt x="91" y="454"/>
                  </a:lnTo>
                  <a:lnTo>
                    <a:pt x="0" y="681"/>
                  </a:lnTo>
                  <a:lnTo>
                    <a:pt x="45" y="681"/>
                  </a:lnTo>
                  <a:lnTo>
                    <a:pt x="227" y="681"/>
                  </a:lnTo>
                  <a:lnTo>
                    <a:pt x="363" y="545"/>
                  </a:lnTo>
                  <a:lnTo>
                    <a:pt x="181" y="273"/>
                  </a:lnTo>
                  <a:lnTo>
                    <a:pt x="317" y="137"/>
                  </a:lnTo>
                  <a:lnTo>
                    <a:pt x="227" y="91"/>
                  </a:lnTo>
                  <a:lnTo>
                    <a:pt x="272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26" name="Freeform 22">
              <a:extLst>
                <a:ext uri="{FF2B5EF4-FFF2-40B4-BE49-F238E27FC236}">
                  <a16:creationId xmlns:a16="http://schemas.microsoft.com/office/drawing/2014/main" id="{A932639A-658B-4F2E-9EA0-D249A84FE165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92" y="-743"/>
              <a:ext cx="499" cy="408"/>
            </a:xfrm>
            <a:custGeom>
              <a:avLst/>
              <a:gdLst>
                <a:gd name="T0" fmla="*/ 0 w 499"/>
                <a:gd name="T1" fmla="*/ 91 h 408"/>
                <a:gd name="T2" fmla="*/ 45 w 499"/>
                <a:gd name="T3" fmla="*/ 227 h 408"/>
                <a:gd name="T4" fmla="*/ 45 w 499"/>
                <a:gd name="T5" fmla="*/ 318 h 408"/>
                <a:gd name="T6" fmla="*/ 136 w 499"/>
                <a:gd name="T7" fmla="*/ 408 h 408"/>
                <a:gd name="T8" fmla="*/ 317 w 499"/>
                <a:gd name="T9" fmla="*/ 318 h 408"/>
                <a:gd name="T10" fmla="*/ 499 w 499"/>
                <a:gd name="T11" fmla="*/ 136 h 408"/>
                <a:gd name="T12" fmla="*/ 408 w 499"/>
                <a:gd name="T13" fmla="*/ 0 h 408"/>
                <a:gd name="T14" fmla="*/ 272 w 499"/>
                <a:gd name="T15" fmla="*/ 91 h 408"/>
                <a:gd name="T16" fmla="*/ 91 w 499"/>
                <a:gd name="T17" fmla="*/ 45 h 408"/>
                <a:gd name="T18" fmla="*/ 0 w 499"/>
                <a:gd name="T19" fmla="*/ 91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9" h="408">
                  <a:moveTo>
                    <a:pt x="0" y="91"/>
                  </a:moveTo>
                  <a:lnTo>
                    <a:pt x="45" y="227"/>
                  </a:lnTo>
                  <a:lnTo>
                    <a:pt x="45" y="318"/>
                  </a:lnTo>
                  <a:lnTo>
                    <a:pt x="136" y="408"/>
                  </a:lnTo>
                  <a:lnTo>
                    <a:pt x="317" y="318"/>
                  </a:lnTo>
                  <a:lnTo>
                    <a:pt x="499" y="136"/>
                  </a:lnTo>
                  <a:lnTo>
                    <a:pt x="408" y="0"/>
                  </a:lnTo>
                  <a:lnTo>
                    <a:pt x="272" y="91"/>
                  </a:lnTo>
                  <a:lnTo>
                    <a:pt x="91" y="45"/>
                  </a:lnTo>
                  <a:lnTo>
                    <a:pt x="0" y="91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27" name="Freeform 23">
              <a:extLst>
                <a:ext uri="{FF2B5EF4-FFF2-40B4-BE49-F238E27FC236}">
                  <a16:creationId xmlns:a16="http://schemas.microsoft.com/office/drawing/2014/main" id="{7C03F719-718E-45F9-983B-858101415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-2195"/>
              <a:ext cx="317" cy="318"/>
            </a:xfrm>
            <a:custGeom>
              <a:avLst/>
              <a:gdLst>
                <a:gd name="T0" fmla="*/ 91 w 317"/>
                <a:gd name="T1" fmla="*/ 0 h 318"/>
                <a:gd name="T2" fmla="*/ 0 w 317"/>
                <a:gd name="T3" fmla="*/ 137 h 318"/>
                <a:gd name="T4" fmla="*/ 0 w 317"/>
                <a:gd name="T5" fmla="*/ 318 h 318"/>
                <a:gd name="T6" fmla="*/ 317 w 317"/>
                <a:gd name="T7" fmla="*/ 227 h 318"/>
                <a:gd name="T8" fmla="*/ 317 w 317"/>
                <a:gd name="T9" fmla="*/ 91 h 318"/>
                <a:gd name="T10" fmla="*/ 181 w 317"/>
                <a:gd name="T11" fmla="*/ 91 h 318"/>
                <a:gd name="T12" fmla="*/ 91 w 317"/>
                <a:gd name="T1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18">
                  <a:moveTo>
                    <a:pt x="91" y="0"/>
                  </a:moveTo>
                  <a:lnTo>
                    <a:pt x="0" y="137"/>
                  </a:lnTo>
                  <a:lnTo>
                    <a:pt x="0" y="318"/>
                  </a:lnTo>
                  <a:lnTo>
                    <a:pt x="317" y="227"/>
                  </a:lnTo>
                  <a:lnTo>
                    <a:pt x="317" y="91"/>
                  </a:lnTo>
                  <a:lnTo>
                    <a:pt x="181" y="91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28" name="Freeform 24">
              <a:extLst>
                <a:ext uri="{FF2B5EF4-FFF2-40B4-BE49-F238E27FC236}">
                  <a16:creationId xmlns:a16="http://schemas.microsoft.com/office/drawing/2014/main" id="{D81315E0-730F-4A5C-866B-871ED8CB283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-1786"/>
              <a:ext cx="136" cy="181"/>
            </a:xfrm>
            <a:custGeom>
              <a:avLst/>
              <a:gdLst>
                <a:gd name="T0" fmla="*/ 0 w 136"/>
                <a:gd name="T1" fmla="*/ 0 h 181"/>
                <a:gd name="T2" fmla="*/ 0 w 136"/>
                <a:gd name="T3" fmla="*/ 136 h 181"/>
                <a:gd name="T4" fmla="*/ 136 w 136"/>
                <a:gd name="T5" fmla="*/ 181 h 181"/>
                <a:gd name="T6" fmla="*/ 91 w 136"/>
                <a:gd name="T7" fmla="*/ 45 h 181"/>
                <a:gd name="T8" fmla="*/ 0 w 136"/>
                <a:gd name="T9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0" y="0"/>
                  </a:moveTo>
                  <a:lnTo>
                    <a:pt x="0" y="136"/>
                  </a:lnTo>
                  <a:lnTo>
                    <a:pt x="136" y="181"/>
                  </a:lnTo>
                  <a:lnTo>
                    <a:pt x="91" y="45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29" name="Freeform 25">
              <a:extLst>
                <a:ext uri="{FF2B5EF4-FFF2-40B4-BE49-F238E27FC236}">
                  <a16:creationId xmlns:a16="http://schemas.microsoft.com/office/drawing/2014/main" id="{B41C77EC-7015-4D97-BA00-6CFA59B73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5" y="-2013"/>
              <a:ext cx="182" cy="91"/>
            </a:xfrm>
            <a:custGeom>
              <a:avLst/>
              <a:gdLst>
                <a:gd name="T0" fmla="*/ 0 w 182"/>
                <a:gd name="T1" fmla="*/ 0 h 91"/>
                <a:gd name="T2" fmla="*/ 0 w 182"/>
                <a:gd name="T3" fmla="*/ 45 h 91"/>
                <a:gd name="T4" fmla="*/ 137 w 182"/>
                <a:gd name="T5" fmla="*/ 91 h 91"/>
                <a:gd name="T6" fmla="*/ 182 w 182"/>
                <a:gd name="T7" fmla="*/ 0 h 91"/>
                <a:gd name="T8" fmla="*/ 46 w 182"/>
                <a:gd name="T9" fmla="*/ 0 h 91"/>
                <a:gd name="T10" fmla="*/ 0 w 182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91">
                  <a:moveTo>
                    <a:pt x="0" y="0"/>
                  </a:moveTo>
                  <a:lnTo>
                    <a:pt x="0" y="45"/>
                  </a:lnTo>
                  <a:lnTo>
                    <a:pt x="137" y="91"/>
                  </a:lnTo>
                  <a:lnTo>
                    <a:pt x="182" y="0"/>
                  </a:lnTo>
                  <a:lnTo>
                    <a:pt x="46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30" name="Freeform 26">
              <a:extLst>
                <a:ext uri="{FF2B5EF4-FFF2-40B4-BE49-F238E27FC236}">
                  <a16:creationId xmlns:a16="http://schemas.microsoft.com/office/drawing/2014/main" id="{77470396-F828-4F95-B3F1-C5E321FBC8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-1378"/>
              <a:ext cx="137" cy="91"/>
            </a:xfrm>
            <a:custGeom>
              <a:avLst/>
              <a:gdLst>
                <a:gd name="T0" fmla="*/ 91 w 137"/>
                <a:gd name="T1" fmla="*/ 0 h 91"/>
                <a:gd name="T2" fmla="*/ 137 w 137"/>
                <a:gd name="T3" fmla="*/ 91 h 91"/>
                <a:gd name="T4" fmla="*/ 0 w 137"/>
                <a:gd name="T5" fmla="*/ 45 h 91"/>
                <a:gd name="T6" fmla="*/ 91 w 13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91">
                  <a:moveTo>
                    <a:pt x="91" y="0"/>
                  </a:moveTo>
                  <a:lnTo>
                    <a:pt x="137" y="91"/>
                  </a:lnTo>
                  <a:lnTo>
                    <a:pt x="0" y="45"/>
                  </a:lnTo>
                  <a:lnTo>
                    <a:pt x="91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31" name="Freeform 27">
              <a:extLst>
                <a:ext uri="{FF2B5EF4-FFF2-40B4-BE49-F238E27FC236}">
                  <a16:creationId xmlns:a16="http://schemas.microsoft.com/office/drawing/2014/main" id="{1BFB69E1-14F3-4DFA-9162-E4581EC8D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6" y="-1786"/>
              <a:ext cx="1089" cy="862"/>
            </a:xfrm>
            <a:custGeom>
              <a:avLst/>
              <a:gdLst>
                <a:gd name="T0" fmla="*/ 136 w 1089"/>
                <a:gd name="T1" fmla="*/ 45 h 862"/>
                <a:gd name="T2" fmla="*/ 91 w 1089"/>
                <a:gd name="T3" fmla="*/ 227 h 862"/>
                <a:gd name="T4" fmla="*/ 0 w 1089"/>
                <a:gd name="T5" fmla="*/ 317 h 862"/>
                <a:gd name="T6" fmla="*/ 46 w 1089"/>
                <a:gd name="T7" fmla="*/ 544 h 862"/>
                <a:gd name="T8" fmla="*/ 363 w 1089"/>
                <a:gd name="T9" fmla="*/ 317 h 862"/>
                <a:gd name="T10" fmla="*/ 454 w 1089"/>
                <a:gd name="T11" fmla="*/ 453 h 862"/>
                <a:gd name="T12" fmla="*/ 363 w 1089"/>
                <a:gd name="T13" fmla="*/ 544 h 862"/>
                <a:gd name="T14" fmla="*/ 499 w 1089"/>
                <a:gd name="T15" fmla="*/ 635 h 862"/>
                <a:gd name="T16" fmla="*/ 363 w 1089"/>
                <a:gd name="T17" fmla="*/ 680 h 862"/>
                <a:gd name="T18" fmla="*/ 454 w 1089"/>
                <a:gd name="T19" fmla="*/ 816 h 862"/>
                <a:gd name="T20" fmla="*/ 454 w 1089"/>
                <a:gd name="T21" fmla="*/ 862 h 862"/>
                <a:gd name="T22" fmla="*/ 590 w 1089"/>
                <a:gd name="T23" fmla="*/ 862 h 862"/>
                <a:gd name="T24" fmla="*/ 771 w 1089"/>
                <a:gd name="T25" fmla="*/ 771 h 862"/>
                <a:gd name="T26" fmla="*/ 908 w 1089"/>
                <a:gd name="T27" fmla="*/ 862 h 862"/>
                <a:gd name="T28" fmla="*/ 1044 w 1089"/>
                <a:gd name="T29" fmla="*/ 771 h 862"/>
                <a:gd name="T30" fmla="*/ 953 w 1089"/>
                <a:gd name="T31" fmla="*/ 725 h 862"/>
                <a:gd name="T32" fmla="*/ 1089 w 1089"/>
                <a:gd name="T33" fmla="*/ 635 h 862"/>
                <a:gd name="T34" fmla="*/ 953 w 1089"/>
                <a:gd name="T35" fmla="*/ 499 h 862"/>
                <a:gd name="T36" fmla="*/ 1044 w 1089"/>
                <a:gd name="T37" fmla="*/ 90 h 862"/>
                <a:gd name="T38" fmla="*/ 771 w 1089"/>
                <a:gd name="T39" fmla="*/ 317 h 862"/>
                <a:gd name="T40" fmla="*/ 590 w 1089"/>
                <a:gd name="T41" fmla="*/ 227 h 862"/>
                <a:gd name="T42" fmla="*/ 499 w 1089"/>
                <a:gd name="T43" fmla="*/ 45 h 862"/>
                <a:gd name="T44" fmla="*/ 363 w 1089"/>
                <a:gd name="T45" fmla="*/ 45 h 862"/>
                <a:gd name="T46" fmla="*/ 182 w 1089"/>
                <a:gd name="T47" fmla="*/ 0 h 862"/>
                <a:gd name="T48" fmla="*/ 136 w 1089"/>
                <a:gd name="T49" fmla="*/ 45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89" h="862">
                  <a:moveTo>
                    <a:pt x="136" y="45"/>
                  </a:moveTo>
                  <a:lnTo>
                    <a:pt x="91" y="227"/>
                  </a:lnTo>
                  <a:lnTo>
                    <a:pt x="0" y="317"/>
                  </a:lnTo>
                  <a:lnTo>
                    <a:pt x="46" y="544"/>
                  </a:lnTo>
                  <a:lnTo>
                    <a:pt x="363" y="317"/>
                  </a:lnTo>
                  <a:lnTo>
                    <a:pt x="454" y="453"/>
                  </a:lnTo>
                  <a:lnTo>
                    <a:pt x="363" y="544"/>
                  </a:lnTo>
                  <a:lnTo>
                    <a:pt x="499" y="635"/>
                  </a:lnTo>
                  <a:lnTo>
                    <a:pt x="363" y="680"/>
                  </a:lnTo>
                  <a:lnTo>
                    <a:pt x="454" y="816"/>
                  </a:lnTo>
                  <a:lnTo>
                    <a:pt x="454" y="862"/>
                  </a:lnTo>
                  <a:lnTo>
                    <a:pt x="590" y="862"/>
                  </a:lnTo>
                  <a:lnTo>
                    <a:pt x="771" y="771"/>
                  </a:lnTo>
                  <a:lnTo>
                    <a:pt x="908" y="862"/>
                  </a:lnTo>
                  <a:lnTo>
                    <a:pt x="1044" y="771"/>
                  </a:lnTo>
                  <a:lnTo>
                    <a:pt x="953" y="725"/>
                  </a:lnTo>
                  <a:lnTo>
                    <a:pt x="1089" y="635"/>
                  </a:lnTo>
                  <a:lnTo>
                    <a:pt x="953" y="499"/>
                  </a:lnTo>
                  <a:lnTo>
                    <a:pt x="1044" y="90"/>
                  </a:lnTo>
                  <a:lnTo>
                    <a:pt x="771" y="317"/>
                  </a:lnTo>
                  <a:lnTo>
                    <a:pt x="590" y="227"/>
                  </a:lnTo>
                  <a:lnTo>
                    <a:pt x="499" y="45"/>
                  </a:lnTo>
                  <a:lnTo>
                    <a:pt x="363" y="45"/>
                  </a:lnTo>
                  <a:lnTo>
                    <a:pt x="182" y="0"/>
                  </a:lnTo>
                  <a:lnTo>
                    <a:pt x="136" y="45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32" name="Freeform 28">
              <a:extLst>
                <a:ext uri="{FF2B5EF4-FFF2-40B4-BE49-F238E27FC236}">
                  <a16:creationId xmlns:a16="http://schemas.microsoft.com/office/drawing/2014/main" id="{2EB15AFE-0F8A-4457-AA32-DDD3606EB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5" y="-1741"/>
              <a:ext cx="363" cy="499"/>
            </a:xfrm>
            <a:custGeom>
              <a:avLst/>
              <a:gdLst>
                <a:gd name="T0" fmla="*/ 181 w 363"/>
                <a:gd name="T1" fmla="*/ 0 h 499"/>
                <a:gd name="T2" fmla="*/ 136 w 363"/>
                <a:gd name="T3" fmla="*/ 182 h 499"/>
                <a:gd name="T4" fmla="*/ 0 w 363"/>
                <a:gd name="T5" fmla="*/ 227 h 499"/>
                <a:gd name="T6" fmla="*/ 45 w 363"/>
                <a:gd name="T7" fmla="*/ 318 h 499"/>
                <a:gd name="T8" fmla="*/ 91 w 363"/>
                <a:gd name="T9" fmla="*/ 499 h 499"/>
                <a:gd name="T10" fmla="*/ 272 w 363"/>
                <a:gd name="T11" fmla="*/ 272 h 499"/>
                <a:gd name="T12" fmla="*/ 363 w 363"/>
                <a:gd name="T13" fmla="*/ 0 h 499"/>
                <a:gd name="T14" fmla="*/ 181 w 363"/>
                <a:gd name="T15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3" h="499">
                  <a:moveTo>
                    <a:pt x="181" y="0"/>
                  </a:moveTo>
                  <a:lnTo>
                    <a:pt x="136" y="182"/>
                  </a:lnTo>
                  <a:lnTo>
                    <a:pt x="0" y="227"/>
                  </a:lnTo>
                  <a:lnTo>
                    <a:pt x="45" y="318"/>
                  </a:lnTo>
                  <a:lnTo>
                    <a:pt x="91" y="499"/>
                  </a:lnTo>
                  <a:lnTo>
                    <a:pt x="272" y="272"/>
                  </a:lnTo>
                  <a:lnTo>
                    <a:pt x="363" y="0"/>
                  </a:lnTo>
                  <a:lnTo>
                    <a:pt x="181" y="0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33" name="Freeform 29">
              <a:extLst>
                <a:ext uri="{FF2B5EF4-FFF2-40B4-BE49-F238E27FC236}">
                  <a16:creationId xmlns:a16="http://schemas.microsoft.com/office/drawing/2014/main" id="{B03B1D8A-4756-47F3-AAA5-24F0F9C3A28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2" y="-2331"/>
              <a:ext cx="1134" cy="1134"/>
            </a:xfrm>
            <a:custGeom>
              <a:avLst/>
              <a:gdLst>
                <a:gd name="T0" fmla="*/ 181 w 1134"/>
                <a:gd name="T1" fmla="*/ 1134 h 1134"/>
                <a:gd name="T2" fmla="*/ 45 w 1134"/>
                <a:gd name="T3" fmla="*/ 1134 h 1134"/>
                <a:gd name="T4" fmla="*/ 91 w 1134"/>
                <a:gd name="T5" fmla="*/ 998 h 1134"/>
                <a:gd name="T6" fmla="*/ 0 w 1134"/>
                <a:gd name="T7" fmla="*/ 953 h 1134"/>
                <a:gd name="T8" fmla="*/ 181 w 1134"/>
                <a:gd name="T9" fmla="*/ 681 h 1134"/>
                <a:gd name="T10" fmla="*/ 363 w 1134"/>
                <a:gd name="T11" fmla="*/ 363 h 1134"/>
                <a:gd name="T12" fmla="*/ 544 w 1134"/>
                <a:gd name="T13" fmla="*/ 318 h 1134"/>
                <a:gd name="T14" fmla="*/ 726 w 1134"/>
                <a:gd name="T15" fmla="*/ 182 h 1134"/>
                <a:gd name="T16" fmla="*/ 862 w 1134"/>
                <a:gd name="T17" fmla="*/ 182 h 1134"/>
                <a:gd name="T18" fmla="*/ 1043 w 1134"/>
                <a:gd name="T19" fmla="*/ 0 h 1134"/>
                <a:gd name="T20" fmla="*/ 1134 w 1134"/>
                <a:gd name="T21" fmla="*/ 91 h 1134"/>
                <a:gd name="T22" fmla="*/ 1043 w 1134"/>
                <a:gd name="T23" fmla="*/ 182 h 1134"/>
                <a:gd name="T24" fmla="*/ 862 w 1134"/>
                <a:gd name="T25" fmla="*/ 227 h 1134"/>
                <a:gd name="T26" fmla="*/ 726 w 1134"/>
                <a:gd name="T27" fmla="*/ 318 h 1134"/>
                <a:gd name="T28" fmla="*/ 590 w 1134"/>
                <a:gd name="T29" fmla="*/ 454 h 1134"/>
                <a:gd name="T30" fmla="*/ 454 w 1134"/>
                <a:gd name="T31" fmla="*/ 499 h 1134"/>
                <a:gd name="T32" fmla="*/ 181 w 1134"/>
                <a:gd name="T33" fmla="*/ 908 h 1134"/>
                <a:gd name="T34" fmla="*/ 181 w 1134"/>
                <a:gd name="T3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34" h="1134">
                  <a:moveTo>
                    <a:pt x="181" y="1134"/>
                  </a:moveTo>
                  <a:lnTo>
                    <a:pt x="45" y="1134"/>
                  </a:lnTo>
                  <a:lnTo>
                    <a:pt x="91" y="998"/>
                  </a:lnTo>
                  <a:lnTo>
                    <a:pt x="0" y="953"/>
                  </a:lnTo>
                  <a:lnTo>
                    <a:pt x="181" y="681"/>
                  </a:lnTo>
                  <a:lnTo>
                    <a:pt x="363" y="363"/>
                  </a:lnTo>
                  <a:lnTo>
                    <a:pt x="544" y="318"/>
                  </a:lnTo>
                  <a:lnTo>
                    <a:pt x="726" y="182"/>
                  </a:lnTo>
                  <a:lnTo>
                    <a:pt x="862" y="182"/>
                  </a:lnTo>
                  <a:lnTo>
                    <a:pt x="1043" y="0"/>
                  </a:lnTo>
                  <a:lnTo>
                    <a:pt x="1134" y="91"/>
                  </a:lnTo>
                  <a:lnTo>
                    <a:pt x="1043" y="182"/>
                  </a:lnTo>
                  <a:lnTo>
                    <a:pt x="862" y="227"/>
                  </a:lnTo>
                  <a:lnTo>
                    <a:pt x="726" y="318"/>
                  </a:lnTo>
                  <a:lnTo>
                    <a:pt x="590" y="454"/>
                  </a:lnTo>
                  <a:lnTo>
                    <a:pt x="454" y="499"/>
                  </a:lnTo>
                  <a:lnTo>
                    <a:pt x="181" y="908"/>
                  </a:lnTo>
                  <a:lnTo>
                    <a:pt x="181" y="1134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34" name="Freeform 30">
              <a:extLst>
                <a:ext uri="{FF2B5EF4-FFF2-40B4-BE49-F238E27FC236}">
                  <a16:creationId xmlns:a16="http://schemas.microsoft.com/office/drawing/2014/main" id="{143E8A6C-4B72-4005-83B3-176F1EB4439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63" y="-2452"/>
              <a:ext cx="10899" cy="7716"/>
            </a:xfrm>
            <a:custGeom>
              <a:avLst/>
              <a:gdLst>
                <a:gd name="T0" fmla="*/ 0 w 10899"/>
                <a:gd name="T1" fmla="*/ 5383 h 7716"/>
                <a:gd name="T2" fmla="*/ 1043 w 10899"/>
                <a:gd name="T3" fmla="*/ 5828 h 7716"/>
                <a:gd name="T4" fmla="*/ 851 w 10899"/>
                <a:gd name="T5" fmla="*/ 6816 h 7716"/>
                <a:gd name="T6" fmla="*/ 1287 w 10899"/>
                <a:gd name="T7" fmla="*/ 7660 h 7716"/>
                <a:gd name="T8" fmla="*/ 2955 w 10899"/>
                <a:gd name="T9" fmla="*/ 5748 h 7716"/>
                <a:gd name="T10" fmla="*/ 2743 w 10899"/>
                <a:gd name="T11" fmla="*/ 4944 h 7716"/>
                <a:gd name="T12" fmla="*/ 3571 w 10899"/>
                <a:gd name="T13" fmla="*/ 4788 h 7716"/>
                <a:gd name="T14" fmla="*/ 4227 w 10899"/>
                <a:gd name="T15" fmla="*/ 4948 h 7716"/>
                <a:gd name="T16" fmla="*/ 4575 w 10899"/>
                <a:gd name="T17" fmla="*/ 5232 h 7716"/>
                <a:gd name="T18" fmla="*/ 5391 w 10899"/>
                <a:gd name="T19" fmla="*/ 5240 h 7716"/>
                <a:gd name="T20" fmla="*/ 5567 w 10899"/>
                <a:gd name="T21" fmla="*/ 5308 h 7716"/>
                <a:gd name="T22" fmla="*/ 5895 w 10899"/>
                <a:gd name="T23" fmla="*/ 5104 h 7716"/>
                <a:gd name="T24" fmla="*/ 6199 w 10899"/>
                <a:gd name="T25" fmla="*/ 4936 h 7716"/>
                <a:gd name="T26" fmla="*/ 6763 w 10899"/>
                <a:gd name="T27" fmla="*/ 4064 h 7716"/>
                <a:gd name="T28" fmla="*/ 7051 w 10899"/>
                <a:gd name="T29" fmla="*/ 4088 h 7716"/>
                <a:gd name="T30" fmla="*/ 7275 w 10899"/>
                <a:gd name="T31" fmla="*/ 3968 h 7716"/>
                <a:gd name="T32" fmla="*/ 8135 w 10899"/>
                <a:gd name="T33" fmla="*/ 3468 h 7716"/>
                <a:gd name="T34" fmla="*/ 8139 w 10899"/>
                <a:gd name="T35" fmla="*/ 2664 h 7716"/>
                <a:gd name="T36" fmla="*/ 9511 w 10899"/>
                <a:gd name="T37" fmla="*/ 2312 h 7716"/>
                <a:gd name="T38" fmla="*/ 9351 w 10899"/>
                <a:gd name="T39" fmla="*/ 2572 h 7716"/>
                <a:gd name="T40" fmla="*/ 10183 w 10899"/>
                <a:gd name="T41" fmla="*/ 2204 h 7716"/>
                <a:gd name="T42" fmla="*/ 10623 w 10899"/>
                <a:gd name="T43" fmla="*/ 2004 h 7716"/>
                <a:gd name="T44" fmla="*/ 10575 w 10899"/>
                <a:gd name="T45" fmla="*/ 1520 h 7716"/>
                <a:gd name="T46" fmla="*/ 9991 w 10899"/>
                <a:gd name="T47" fmla="*/ 1424 h 7716"/>
                <a:gd name="T48" fmla="*/ 9227 w 10899"/>
                <a:gd name="T49" fmla="*/ 1044 h 7716"/>
                <a:gd name="T50" fmla="*/ 8431 w 10899"/>
                <a:gd name="T51" fmla="*/ 1100 h 7716"/>
                <a:gd name="T52" fmla="*/ 8047 w 10899"/>
                <a:gd name="T53" fmla="*/ 836 h 7716"/>
                <a:gd name="T54" fmla="*/ 7515 w 10899"/>
                <a:gd name="T55" fmla="*/ 696 h 7716"/>
                <a:gd name="T56" fmla="*/ 7763 w 10899"/>
                <a:gd name="T57" fmla="*/ 360 h 7716"/>
                <a:gd name="T58" fmla="*/ 7387 w 10899"/>
                <a:gd name="T59" fmla="*/ 0 h 7716"/>
                <a:gd name="T60" fmla="*/ 6879 w 10899"/>
                <a:gd name="T61" fmla="*/ 304 h 7716"/>
                <a:gd name="T62" fmla="*/ 6007 w 10899"/>
                <a:gd name="T63" fmla="*/ 980 h 7716"/>
                <a:gd name="T64" fmla="*/ 5543 w 10899"/>
                <a:gd name="T65" fmla="*/ 1404 h 7716"/>
                <a:gd name="T66" fmla="*/ 5371 w 10899"/>
                <a:gd name="T67" fmla="*/ 1600 h 7716"/>
                <a:gd name="T68" fmla="*/ 5271 w 10899"/>
                <a:gd name="T69" fmla="*/ 1516 h 7716"/>
                <a:gd name="T70" fmla="*/ 4299 w 10899"/>
                <a:gd name="T71" fmla="*/ 1616 h 7716"/>
                <a:gd name="T72" fmla="*/ 4063 w 10899"/>
                <a:gd name="T73" fmla="*/ 1728 h 7716"/>
                <a:gd name="T74" fmla="*/ 3519 w 10899"/>
                <a:gd name="T75" fmla="*/ 1936 h 7716"/>
                <a:gd name="T76" fmla="*/ 3511 w 10899"/>
                <a:gd name="T77" fmla="*/ 1324 h 7716"/>
                <a:gd name="T78" fmla="*/ 2031 w 10899"/>
                <a:gd name="T79" fmla="*/ 2228 h 7716"/>
                <a:gd name="T80" fmla="*/ 2487 w 10899"/>
                <a:gd name="T81" fmla="*/ 2556 h 7716"/>
                <a:gd name="T82" fmla="*/ 3095 w 10899"/>
                <a:gd name="T83" fmla="*/ 1860 h 7716"/>
                <a:gd name="T84" fmla="*/ 3055 w 10899"/>
                <a:gd name="T85" fmla="*/ 2504 h 7716"/>
                <a:gd name="T86" fmla="*/ 2331 w 10899"/>
                <a:gd name="T87" fmla="*/ 2892 h 7716"/>
                <a:gd name="T88" fmla="*/ 2031 w 10899"/>
                <a:gd name="T89" fmla="*/ 2712 h 7716"/>
                <a:gd name="T90" fmla="*/ 1179 w 10899"/>
                <a:gd name="T91" fmla="*/ 3380 h 7716"/>
                <a:gd name="T92" fmla="*/ 847 w 10899"/>
                <a:gd name="T93" fmla="*/ 4204 h 7716"/>
                <a:gd name="T94" fmla="*/ 1919 w 10899"/>
                <a:gd name="T95" fmla="*/ 3944 h 7716"/>
                <a:gd name="T96" fmla="*/ 2191 w 10899"/>
                <a:gd name="T97" fmla="*/ 3824 h 7716"/>
                <a:gd name="T98" fmla="*/ 2419 w 10899"/>
                <a:gd name="T99" fmla="*/ 3860 h 7716"/>
                <a:gd name="T100" fmla="*/ 2783 w 10899"/>
                <a:gd name="T101" fmla="*/ 4380 h 7716"/>
                <a:gd name="T102" fmla="*/ 1971 w 10899"/>
                <a:gd name="T103" fmla="*/ 4468 h 7716"/>
                <a:gd name="T104" fmla="*/ 847 w 10899"/>
                <a:gd name="T105" fmla="*/ 4224 h 7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899" h="7716">
                  <a:moveTo>
                    <a:pt x="619" y="4392"/>
                  </a:moveTo>
                  <a:lnTo>
                    <a:pt x="595" y="4528"/>
                  </a:lnTo>
                  <a:lnTo>
                    <a:pt x="335" y="4680"/>
                  </a:lnTo>
                  <a:lnTo>
                    <a:pt x="136" y="4975"/>
                  </a:lnTo>
                  <a:lnTo>
                    <a:pt x="0" y="5383"/>
                  </a:lnTo>
                  <a:lnTo>
                    <a:pt x="227" y="5776"/>
                  </a:lnTo>
                  <a:lnTo>
                    <a:pt x="579" y="5772"/>
                  </a:lnTo>
                  <a:lnTo>
                    <a:pt x="775" y="5720"/>
                  </a:lnTo>
                  <a:lnTo>
                    <a:pt x="891" y="5836"/>
                  </a:lnTo>
                  <a:lnTo>
                    <a:pt x="1043" y="5828"/>
                  </a:lnTo>
                  <a:lnTo>
                    <a:pt x="1031" y="5956"/>
                  </a:lnTo>
                  <a:lnTo>
                    <a:pt x="983" y="6048"/>
                  </a:lnTo>
                  <a:lnTo>
                    <a:pt x="1071" y="6320"/>
                  </a:lnTo>
                  <a:lnTo>
                    <a:pt x="1051" y="6548"/>
                  </a:lnTo>
                  <a:lnTo>
                    <a:pt x="851" y="6816"/>
                  </a:lnTo>
                  <a:lnTo>
                    <a:pt x="875" y="7104"/>
                  </a:lnTo>
                  <a:lnTo>
                    <a:pt x="815" y="7296"/>
                  </a:lnTo>
                  <a:lnTo>
                    <a:pt x="927" y="7588"/>
                  </a:lnTo>
                  <a:lnTo>
                    <a:pt x="871" y="7716"/>
                  </a:lnTo>
                  <a:lnTo>
                    <a:pt x="1287" y="7660"/>
                  </a:lnTo>
                  <a:lnTo>
                    <a:pt x="1843" y="7216"/>
                  </a:lnTo>
                  <a:lnTo>
                    <a:pt x="1919" y="6984"/>
                  </a:lnTo>
                  <a:lnTo>
                    <a:pt x="2267" y="6748"/>
                  </a:lnTo>
                  <a:lnTo>
                    <a:pt x="2327" y="6272"/>
                  </a:lnTo>
                  <a:lnTo>
                    <a:pt x="2955" y="5748"/>
                  </a:lnTo>
                  <a:lnTo>
                    <a:pt x="3175" y="5480"/>
                  </a:lnTo>
                  <a:lnTo>
                    <a:pt x="2807" y="5480"/>
                  </a:lnTo>
                  <a:lnTo>
                    <a:pt x="2651" y="5220"/>
                  </a:lnTo>
                  <a:lnTo>
                    <a:pt x="2619" y="4660"/>
                  </a:lnTo>
                  <a:lnTo>
                    <a:pt x="2743" y="4944"/>
                  </a:lnTo>
                  <a:lnTo>
                    <a:pt x="2823" y="5236"/>
                  </a:lnTo>
                  <a:lnTo>
                    <a:pt x="2827" y="5372"/>
                  </a:lnTo>
                  <a:lnTo>
                    <a:pt x="3571" y="5100"/>
                  </a:lnTo>
                  <a:lnTo>
                    <a:pt x="3707" y="4944"/>
                  </a:lnTo>
                  <a:lnTo>
                    <a:pt x="3571" y="4788"/>
                  </a:lnTo>
                  <a:lnTo>
                    <a:pt x="3311" y="4604"/>
                  </a:lnTo>
                  <a:lnTo>
                    <a:pt x="3679" y="4640"/>
                  </a:lnTo>
                  <a:lnTo>
                    <a:pt x="3755" y="4752"/>
                  </a:lnTo>
                  <a:lnTo>
                    <a:pt x="4055" y="4716"/>
                  </a:lnTo>
                  <a:lnTo>
                    <a:pt x="4227" y="4948"/>
                  </a:lnTo>
                  <a:lnTo>
                    <a:pt x="4319" y="4944"/>
                  </a:lnTo>
                  <a:lnTo>
                    <a:pt x="4263" y="5308"/>
                  </a:lnTo>
                  <a:lnTo>
                    <a:pt x="4367" y="5604"/>
                  </a:lnTo>
                  <a:lnTo>
                    <a:pt x="4551" y="5452"/>
                  </a:lnTo>
                  <a:lnTo>
                    <a:pt x="4575" y="5232"/>
                  </a:lnTo>
                  <a:lnTo>
                    <a:pt x="5003" y="4944"/>
                  </a:lnTo>
                  <a:lnTo>
                    <a:pt x="5199" y="4908"/>
                  </a:lnTo>
                  <a:lnTo>
                    <a:pt x="5291" y="5120"/>
                  </a:lnTo>
                  <a:lnTo>
                    <a:pt x="5251" y="5260"/>
                  </a:lnTo>
                  <a:lnTo>
                    <a:pt x="5391" y="5240"/>
                  </a:lnTo>
                  <a:lnTo>
                    <a:pt x="5355" y="5548"/>
                  </a:lnTo>
                  <a:lnTo>
                    <a:pt x="5495" y="5908"/>
                  </a:lnTo>
                  <a:lnTo>
                    <a:pt x="5575" y="5728"/>
                  </a:lnTo>
                  <a:lnTo>
                    <a:pt x="5459" y="5520"/>
                  </a:lnTo>
                  <a:lnTo>
                    <a:pt x="5567" y="5308"/>
                  </a:lnTo>
                  <a:lnTo>
                    <a:pt x="5663" y="5492"/>
                  </a:lnTo>
                  <a:lnTo>
                    <a:pt x="5671" y="5560"/>
                  </a:lnTo>
                  <a:lnTo>
                    <a:pt x="5891" y="5488"/>
                  </a:lnTo>
                  <a:lnTo>
                    <a:pt x="5975" y="5312"/>
                  </a:lnTo>
                  <a:lnTo>
                    <a:pt x="5895" y="5104"/>
                  </a:lnTo>
                  <a:lnTo>
                    <a:pt x="5991" y="4948"/>
                  </a:lnTo>
                  <a:lnTo>
                    <a:pt x="6079" y="4964"/>
                  </a:lnTo>
                  <a:lnTo>
                    <a:pt x="6031" y="5116"/>
                  </a:lnTo>
                  <a:lnTo>
                    <a:pt x="6115" y="5124"/>
                  </a:lnTo>
                  <a:lnTo>
                    <a:pt x="6199" y="4936"/>
                  </a:lnTo>
                  <a:lnTo>
                    <a:pt x="6507" y="4864"/>
                  </a:lnTo>
                  <a:lnTo>
                    <a:pt x="6815" y="4532"/>
                  </a:lnTo>
                  <a:lnTo>
                    <a:pt x="6831" y="4248"/>
                  </a:lnTo>
                  <a:lnTo>
                    <a:pt x="6971" y="4108"/>
                  </a:lnTo>
                  <a:lnTo>
                    <a:pt x="6763" y="4064"/>
                  </a:lnTo>
                  <a:lnTo>
                    <a:pt x="6775" y="3980"/>
                  </a:lnTo>
                  <a:lnTo>
                    <a:pt x="6963" y="3880"/>
                  </a:lnTo>
                  <a:lnTo>
                    <a:pt x="6915" y="3988"/>
                  </a:lnTo>
                  <a:lnTo>
                    <a:pt x="7087" y="4000"/>
                  </a:lnTo>
                  <a:lnTo>
                    <a:pt x="7051" y="4088"/>
                  </a:lnTo>
                  <a:lnTo>
                    <a:pt x="7147" y="4060"/>
                  </a:lnTo>
                  <a:lnTo>
                    <a:pt x="7075" y="4288"/>
                  </a:lnTo>
                  <a:lnTo>
                    <a:pt x="7219" y="4240"/>
                  </a:lnTo>
                  <a:lnTo>
                    <a:pt x="7283" y="4124"/>
                  </a:lnTo>
                  <a:lnTo>
                    <a:pt x="7275" y="3968"/>
                  </a:lnTo>
                  <a:lnTo>
                    <a:pt x="7447" y="3780"/>
                  </a:lnTo>
                  <a:lnTo>
                    <a:pt x="7631" y="3728"/>
                  </a:lnTo>
                  <a:lnTo>
                    <a:pt x="7991" y="3396"/>
                  </a:lnTo>
                  <a:lnTo>
                    <a:pt x="8139" y="3176"/>
                  </a:lnTo>
                  <a:lnTo>
                    <a:pt x="8135" y="3468"/>
                  </a:lnTo>
                  <a:lnTo>
                    <a:pt x="8247" y="3288"/>
                  </a:lnTo>
                  <a:lnTo>
                    <a:pt x="8247" y="2956"/>
                  </a:lnTo>
                  <a:lnTo>
                    <a:pt x="8031" y="2888"/>
                  </a:lnTo>
                  <a:lnTo>
                    <a:pt x="8011" y="2800"/>
                  </a:lnTo>
                  <a:lnTo>
                    <a:pt x="8139" y="2664"/>
                  </a:lnTo>
                  <a:lnTo>
                    <a:pt x="8435" y="2488"/>
                  </a:lnTo>
                  <a:lnTo>
                    <a:pt x="8935" y="2528"/>
                  </a:lnTo>
                  <a:lnTo>
                    <a:pt x="9135" y="2260"/>
                  </a:lnTo>
                  <a:lnTo>
                    <a:pt x="9291" y="2316"/>
                  </a:lnTo>
                  <a:lnTo>
                    <a:pt x="9511" y="2312"/>
                  </a:lnTo>
                  <a:lnTo>
                    <a:pt x="8987" y="2660"/>
                  </a:lnTo>
                  <a:lnTo>
                    <a:pt x="8855" y="3076"/>
                  </a:lnTo>
                  <a:lnTo>
                    <a:pt x="8927" y="3100"/>
                  </a:lnTo>
                  <a:lnTo>
                    <a:pt x="9383" y="2652"/>
                  </a:lnTo>
                  <a:lnTo>
                    <a:pt x="9351" y="2572"/>
                  </a:lnTo>
                  <a:lnTo>
                    <a:pt x="9423" y="2488"/>
                  </a:lnTo>
                  <a:lnTo>
                    <a:pt x="9671" y="2408"/>
                  </a:lnTo>
                  <a:lnTo>
                    <a:pt x="9731" y="2452"/>
                  </a:lnTo>
                  <a:lnTo>
                    <a:pt x="9903" y="2260"/>
                  </a:lnTo>
                  <a:lnTo>
                    <a:pt x="10183" y="2204"/>
                  </a:lnTo>
                  <a:lnTo>
                    <a:pt x="10247" y="2128"/>
                  </a:lnTo>
                  <a:lnTo>
                    <a:pt x="10251" y="1968"/>
                  </a:lnTo>
                  <a:lnTo>
                    <a:pt x="10371" y="1904"/>
                  </a:lnTo>
                  <a:lnTo>
                    <a:pt x="10463" y="1760"/>
                  </a:lnTo>
                  <a:lnTo>
                    <a:pt x="10623" y="2004"/>
                  </a:lnTo>
                  <a:lnTo>
                    <a:pt x="10899" y="1764"/>
                  </a:lnTo>
                  <a:lnTo>
                    <a:pt x="10827" y="1692"/>
                  </a:lnTo>
                  <a:lnTo>
                    <a:pt x="10719" y="1700"/>
                  </a:lnTo>
                  <a:lnTo>
                    <a:pt x="10675" y="1604"/>
                  </a:lnTo>
                  <a:lnTo>
                    <a:pt x="10575" y="1520"/>
                  </a:lnTo>
                  <a:lnTo>
                    <a:pt x="10551" y="1428"/>
                  </a:lnTo>
                  <a:lnTo>
                    <a:pt x="10383" y="1332"/>
                  </a:lnTo>
                  <a:lnTo>
                    <a:pt x="10135" y="1308"/>
                  </a:lnTo>
                  <a:lnTo>
                    <a:pt x="10119" y="1416"/>
                  </a:lnTo>
                  <a:lnTo>
                    <a:pt x="9991" y="1424"/>
                  </a:lnTo>
                  <a:lnTo>
                    <a:pt x="9955" y="1344"/>
                  </a:lnTo>
                  <a:lnTo>
                    <a:pt x="9591" y="1308"/>
                  </a:lnTo>
                  <a:lnTo>
                    <a:pt x="9655" y="1148"/>
                  </a:lnTo>
                  <a:lnTo>
                    <a:pt x="9335" y="1176"/>
                  </a:lnTo>
                  <a:lnTo>
                    <a:pt x="9227" y="1044"/>
                  </a:lnTo>
                  <a:lnTo>
                    <a:pt x="9283" y="956"/>
                  </a:lnTo>
                  <a:lnTo>
                    <a:pt x="9015" y="888"/>
                  </a:lnTo>
                  <a:lnTo>
                    <a:pt x="8787" y="908"/>
                  </a:lnTo>
                  <a:lnTo>
                    <a:pt x="8767" y="1020"/>
                  </a:lnTo>
                  <a:lnTo>
                    <a:pt x="8431" y="1100"/>
                  </a:lnTo>
                  <a:lnTo>
                    <a:pt x="8347" y="1200"/>
                  </a:lnTo>
                  <a:lnTo>
                    <a:pt x="8247" y="1168"/>
                  </a:lnTo>
                  <a:lnTo>
                    <a:pt x="8327" y="864"/>
                  </a:lnTo>
                  <a:lnTo>
                    <a:pt x="8139" y="732"/>
                  </a:lnTo>
                  <a:lnTo>
                    <a:pt x="8047" y="836"/>
                  </a:lnTo>
                  <a:lnTo>
                    <a:pt x="7835" y="880"/>
                  </a:lnTo>
                  <a:lnTo>
                    <a:pt x="7823" y="748"/>
                  </a:lnTo>
                  <a:lnTo>
                    <a:pt x="7687" y="740"/>
                  </a:lnTo>
                  <a:lnTo>
                    <a:pt x="7567" y="756"/>
                  </a:lnTo>
                  <a:lnTo>
                    <a:pt x="7515" y="696"/>
                  </a:lnTo>
                  <a:lnTo>
                    <a:pt x="7431" y="792"/>
                  </a:lnTo>
                  <a:lnTo>
                    <a:pt x="7139" y="916"/>
                  </a:lnTo>
                  <a:lnTo>
                    <a:pt x="7463" y="628"/>
                  </a:lnTo>
                  <a:lnTo>
                    <a:pt x="7667" y="524"/>
                  </a:lnTo>
                  <a:lnTo>
                    <a:pt x="7763" y="360"/>
                  </a:lnTo>
                  <a:lnTo>
                    <a:pt x="7715" y="196"/>
                  </a:lnTo>
                  <a:lnTo>
                    <a:pt x="7443" y="212"/>
                  </a:lnTo>
                  <a:lnTo>
                    <a:pt x="7455" y="108"/>
                  </a:lnTo>
                  <a:lnTo>
                    <a:pt x="7535" y="0"/>
                  </a:lnTo>
                  <a:lnTo>
                    <a:pt x="7387" y="0"/>
                  </a:lnTo>
                  <a:lnTo>
                    <a:pt x="7235" y="168"/>
                  </a:lnTo>
                  <a:lnTo>
                    <a:pt x="7123" y="204"/>
                  </a:lnTo>
                  <a:lnTo>
                    <a:pt x="7119" y="348"/>
                  </a:lnTo>
                  <a:lnTo>
                    <a:pt x="6955" y="352"/>
                  </a:lnTo>
                  <a:lnTo>
                    <a:pt x="6879" y="304"/>
                  </a:lnTo>
                  <a:lnTo>
                    <a:pt x="6459" y="496"/>
                  </a:lnTo>
                  <a:lnTo>
                    <a:pt x="6371" y="584"/>
                  </a:lnTo>
                  <a:lnTo>
                    <a:pt x="6411" y="700"/>
                  </a:lnTo>
                  <a:lnTo>
                    <a:pt x="6107" y="728"/>
                  </a:lnTo>
                  <a:lnTo>
                    <a:pt x="6007" y="980"/>
                  </a:lnTo>
                  <a:lnTo>
                    <a:pt x="6035" y="1244"/>
                  </a:lnTo>
                  <a:lnTo>
                    <a:pt x="5939" y="1008"/>
                  </a:lnTo>
                  <a:lnTo>
                    <a:pt x="5751" y="988"/>
                  </a:lnTo>
                  <a:lnTo>
                    <a:pt x="5619" y="1108"/>
                  </a:lnTo>
                  <a:lnTo>
                    <a:pt x="5543" y="1404"/>
                  </a:lnTo>
                  <a:lnTo>
                    <a:pt x="5695" y="1496"/>
                  </a:lnTo>
                  <a:lnTo>
                    <a:pt x="5543" y="1512"/>
                  </a:lnTo>
                  <a:lnTo>
                    <a:pt x="5375" y="1752"/>
                  </a:lnTo>
                  <a:lnTo>
                    <a:pt x="5127" y="1748"/>
                  </a:lnTo>
                  <a:lnTo>
                    <a:pt x="5371" y="1600"/>
                  </a:lnTo>
                  <a:lnTo>
                    <a:pt x="5475" y="1456"/>
                  </a:lnTo>
                  <a:lnTo>
                    <a:pt x="5655" y="876"/>
                  </a:lnTo>
                  <a:lnTo>
                    <a:pt x="5507" y="836"/>
                  </a:lnTo>
                  <a:lnTo>
                    <a:pt x="5239" y="1244"/>
                  </a:lnTo>
                  <a:lnTo>
                    <a:pt x="5271" y="1516"/>
                  </a:lnTo>
                  <a:lnTo>
                    <a:pt x="4947" y="1344"/>
                  </a:lnTo>
                  <a:lnTo>
                    <a:pt x="4867" y="1476"/>
                  </a:lnTo>
                  <a:lnTo>
                    <a:pt x="4619" y="1528"/>
                  </a:lnTo>
                  <a:lnTo>
                    <a:pt x="4551" y="1472"/>
                  </a:lnTo>
                  <a:lnTo>
                    <a:pt x="4299" y="1616"/>
                  </a:lnTo>
                  <a:lnTo>
                    <a:pt x="4227" y="1680"/>
                  </a:lnTo>
                  <a:lnTo>
                    <a:pt x="4139" y="1676"/>
                  </a:lnTo>
                  <a:lnTo>
                    <a:pt x="4231" y="1564"/>
                  </a:lnTo>
                  <a:lnTo>
                    <a:pt x="4115" y="1460"/>
                  </a:lnTo>
                  <a:lnTo>
                    <a:pt x="4063" y="1728"/>
                  </a:lnTo>
                  <a:lnTo>
                    <a:pt x="3891" y="1812"/>
                  </a:lnTo>
                  <a:lnTo>
                    <a:pt x="3807" y="1928"/>
                  </a:lnTo>
                  <a:lnTo>
                    <a:pt x="3675" y="1948"/>
                  </a:lnTo>
                  <a:lnTo>
                    <a:pt x="3603" y="2036"/>
                  </a:lnTo>
                  <a:lnTo>
                    <a:pt x="3519" y="1936"/>
                  </a:lnTo>
                  <a:lnTo>
                    <a:pt x="3538" y="1754"/>
                  </a:lnTo>
                  <a:lnTo>
                    <a:pt x="3823" y="1808"/>
                  </a:lnTo>
                  <a:lnTo>
                    <a:pt x="3915" y="1612"/>
                  </a:lnTo>
                  <a:lnTo>
                    <a:pt x="3679" y="1336"/>
                  </a:lnTo>
                  <a:lnTo>
                    <a:pt x="3511" y="1324"/>
                  </a:lnTo>
                  <a:lnTo>
                    <a:pt x="3567" y="1212"/>
                  </a:lnTo>
                  <a:lnTo>
                    <a:pt x="3439" y="1164"/>
                  </a:lnTo>
                  <a:lnTo>
                    <a:pt x="2971" y="1340"/>
                  </a:lnTo>
                  <a:lnTo>
                    <a:pt x="2283" y="2036"/>
                  </a:lnTo>
                  <a:lnTo>
                    <a:pt x="2031" y="2228"/>
                  </a:lnTo>
                  <a:lnTo>
                    <a:pt x="1967" y="2552"/>
                  </a:lnTo>
                  <a:lnTo>
                    <a:pt x="2177" y="2525"/>
                  </a:lnTo>
                  <a:lnTo>
                    <a:pt x="2239" y="2756"/>
                  </a:lnTo>
                  <a:lnTo>
                    <a:pt x="2403" y="2728"/>
                  </a:lnTo>
                  <a:lnTo>
                    <a:pt x="2487" y="2556"/>
                  </a:lnTo>
                  <a:lnTo>
                    <a:pt x="2627" y="2464"/>
                  </a:lnTo>
                  <a:lnTo>
                    <a:pt x="2615" y="2192"/>
                  </a:lnTo>
                  <a:lnTo>
                    <a:pt x="2891" y="1992"/>
                  </a:lnTo>
                  <a:lnTo>
                    <a:pt x="3015" y="1824"/>
                  </a:lnTo>
                  <a:lnTo>
                    <a:pt x="3095" y="1860"/>
                  </a:lnTo>
                  <a:lnTo>
                    <a:pt x="3055" y="1964"/>
                  </a:lnTo>
                  <a:lnTo>
                    <a:pt x="2907" y="2072"/>
                  </a:lnTo>
                  <a:lnTo>
                    <a:pt x="2739" y="2440"/>
                  </a:lnTo>
                  <a:lnTo>
                    <a:pt x="3015" y="2432"/>
                  </a:lnTo>
                  <a:lnTo>
                    <a:pt x="3055" y="2504"/>
                  </a:lnTo>
                  <a:lnTo>
                    <a:pt x="2815" y="2520"/>
                  </a:lnTo>
                  <a:lnTo>
                    <a:pt x="2799" y="2636"/>
                  </a:lnTo>
                  <a:lnTo>
                    <a:pt x="2667" y="2652"/>
                  </a:lnTo>
                  <a:lnTo>
                    <a:pt x="2539" y="2888"/>
                  </a:lnTo>
                  <a:lnTo>
                    <a:pt x="2331" y="2892"/>
                  </a:lnTo>
                  <a:lnTo>
                    <a:pt x="2222" y="3024"/>
                  </a:lnTo>
                  <a:lnTo>
                    <a:pt x="2167" y="2936"/>
                  </a:lnTo>
                  <a:lnTo>
                    <a:pt x="2059" y="2896"/>
                  </a:lnTo>
                  <a:lnTo>
                    <a:pt x="2155" y="2676"/>
                  </a:lnTo>
                  <a:lnTo>
                    <a:pt x="2031" y="2712"/>
                  </a:lnTo>
                  <a:lnTo>
                    <a:pt x="1959" y="2948"/>
                  </a:lnTo>
                  <a:lnTo>
                    <a:pt x="1775" y="3056"/>
                  </a:lnTo>
                  <a:lnTo>
                    <a:pt x="1667" y="3184"/>
                  </a:lnTo>
                  <a:lnTo>
                    <a:pt x="1361" y="3297"/>
                  </a:lnTo>
                  <a:lnTo>
                    <a:pt x="1179" y="3380"/>
                  </a:lnTo>
                  <a:lnTo>
                    <a:pt x="1279" y="3544"/>
                  </a:lnTo>
                  <a:lnTo>
                    <a:pt x="1211" y="3744"/>
                  </a:lnTo>
                  <a:lnTo>
                    <a:pt x="919" y="3720"/>
                  </a:lnTo>
                  <a:lnTo>
                    <a:pt x="699" y="4100"/>
                  </a:lnTo>
                  <a:lnTo>
                    <a:pt x="847" y="4204"/>
                  </a:lnTo>
                  <a:lnTo>
                    <a:pt x="1159" y="4116"/>
                  </a:lnTo>
                  <a:lnTo>
                    <a:pt x="1247" y="3932"/>
                  </a:lnTo>
                  <a:lnTo>
                    <a:pt x="1443" y="3784"/>
                  </a:lnTo>
                  <a:lnTo>
                    <a:pt x="1739" y="3724"/>
                  </a:lnTo>
                  <a:lnTo>
                    <a:pt x="1919" y="3944"/>
                  </a:lnTo>
                  <a:lnTo>
                    <a:pt x="1847" y="4088"/>
                  </a:lnTo>
                  <a:lnTo>
                    <a:pt x="1983" y="4040"/>
                  </a:lnTo>
                  <a:lnTo>
                    <a:pt x="2071" y="3924"/>
                  </a:lnTo>
                  <a:lnTo>
                    <a:pt x="1943" y="3680"/>
                  </a:lnTo>
                  <a:lnTo>
                    <a:pt x="2191" y="3824"/>
                  </a:lnTo>
                  <a:lnTo>
                    <a:pt x="2151" y="4016"/>
                  </a:lnTo>
                  <a:lnTo>
                    <a:pt x="2259" y="4164"/>
                  </a:lnTo>
                  <a:lnTo>
                    <a:pt x="2395" y="4088"/>
                  </a:lnTo>
                  <a:lnTo>
                    <a:pt x="2347" y="3948"/>
                  </a:lnTo>
                  <a:lnTo>
                    <a:pt x="2419" y="3860"/>
                  </a:lnTo>
                  <a:lnTo>
                    <a:pt x="2491" y="3948"/>
                  </a:lnTo>
                  <a:lnTo>
                    <a:pt x="2483" y="4120"/>
                  </a:lnTo>
                  <a:lnTo>
                    <a:pt x="2583" y="4196"/>
                  </a:lnTo>
                  <a:lnTo>
                    <a:pt x="2879" y="4164"/>
                  </a:lnTo>
                  <a:lnTo>
                    <a:pt x="2783" y="4380"/>
                  </a:lnTo>
                  <a:lnTo>
                    <a:pt x="2611" y="4456"/>
                  </a:lnTo>
                  <a:lnTo>
                    <a:pt x="2519" y="4404"/>
                  </a:lnTo>
                  <a:lnTo>
                    <a:pt x="2415" y="4488"/>
                  </a:lnTo>
                  <a:lnTo>
                    <a:pt x="2055" y="4376"/>
                  </a:lnTo>
                  <a:lnTo>
                    <a:pt x="1971" y="4468"/>
                  </a:lnTo>
                  <a:lnTo>
                    <a:pt x="1615" y="4292"/>
                  </a:lnTo>
                  <a:lnTo>
                    <a:pt x="1663" y="4136"/>
                  </a:lnTo>
                  <a:lnTo>
                    <a:pt x="1295" y="4120"/>
                  </a:lnTo>
                  <a:lnTo>
                    <a:pt x="1139" y="4232"/>
                  </a:lnTo>
                  <a:lnTo>
                    <a:pt x="847" y="4224"/>
                  </a:lnTo>
                  <a:lnTo>
                    <a:pt x="619" y="4392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12700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  <p:sp>
          <p:nvSpPr>
            <p:cNvPr id="21535" name="Freeform 31">
              <a:extLst>
                <a:ext uri="{FF2B5EF4-FFF2-40B4-BE49-F238E27FC236}">
                  <a16:creationId xmlns:a16="http://schemas.microsoft.com/office/drawing/2014/main" id="{3913CCA6-158E-47E3-A185-19C5DDF7C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1" y="-1709"/>
              <a:ext cx="5467" cy="8461"/>
            </a:xfrm>
            <a:custGeom>
              <a:avLst/>
              <a:gdLst>
                <a:gd name="T0" fmla="*/ 826 w 5467"/>
                <a:gd name="T1" fmla="*/ 1008 h 8461"/>
                <a:gd name="T2" fmla="*/ 456 w 5467"/>
                <a:gd name="T3" fmla="*/ 1219 h 8461"/>
                <a:gd name="T4" fmla="*/ 303 w 5467"/>
                <a:gd name="T5" fmla="*/ 1719 h 8461"/>
                <a:gd name="T6" fmla="*/ 0 w 5467"/>
                <a:gd name="T7" fmla="*/ 2266 h 8461"/>
                <a:gd name="T8" fmla="*/ 1075 w 5467"/>
                <a:gd name="T9" fmla="*/ 1771 h 8461"/>
                <a:gd name="T10" fmla="*/ 1661 w 5467"/>
                <a:gd name="T11" fmla="*/ 1877 h 8461"/>
                <a:gd name="T12" fmla="*/ 1891 w 5467"/>
                <a:gd name="T13" fmla="*/ 2223 h 8461"/>
                <a:gd name="T14" fmla="*/ 1819 w 5467"/>
                <a:gd name="T15" fmla="*/ 3216 h 8461"/>
                <a:gd name="T16" fmla="*/ 2199 w 5467"/>
                <a:gd name="T17" fmla="*/ 4152 h 8461"/>
                <a:gd name="T18" fmla="*/ 2323 w 5467"/>
                <a:gd name="T19" fmla="*/ 4359 h 8461"/>
                <a:gd name="T20" fmla="*/ 3024 w 5467"/>
                <a:gd name="T21" fmla="*/ 4690 h 8461"/>
                <a:gd name="T22" fmla="*/ 3427 w 5467"/>
                <a:gd name="T23" fmla="*/ 5026 h 8461"/>
                <a:gd name="T24" fmla="*/ 3120 w 5467"/>
                <a:gd name="T25" fmla="*/ 5765 h 8461"/>
                <a:gd name="T26" fmla="*/ 2847 w 5467"/>
                <a:gd name="T27" fmla="*/ 7210 h 8461"/>
                <a:gd name="T28" fmla="*/ 2885 w 5467"/>
                <a:gd name="T29" fmla="*/ 8445 h 8461"/>
                <a:gd name="T30" fmla="*/ 3013 w 5467"/>
                <a:gd name="T31" fmla="*/ 7885 h 8461"/>
                <a:gd name="T32" fmla="*/ 3293 w 5467"/>
                <a:gd name="T33" fmla="*/ 7477 h 8461"/>
                <a:gd name="T34" fmla="*/ 3813 w 5467"/>
                <a:gd name="T35" fmla="*/ 7061 h 8461"/>
                <a:gd name="T36" fmla="*/ 4645 w 5467"/>
                <a:gd name="T37" fmla="*/ 6477 h 8461"/>
                <a:gd name="T38" fmla="*/ 5229 w 5467"/>
                <a:gd name="T39" fmla="*/ 5645 h 8461"/>
                <a:gd name="T40" fmla="*/ 4813 w 5467"/>
                <a:gd name="T41" fmla="*/ 5429 h 8461"/>
                <a:gd name="T42" fmla="*/ 4075 w 5467"/>
                <a:gd name="T43" fmla="*/ 4839 h 8461"/>
                <a:gd name="T44" fmla="*/ 3288 w 5467"/>
                <a:gd name="T45" fmla="*/ 4824 h 8461"/>
                <a:gd name="T46" fmla="*/ 3101 w 5467"/>
                <a:gd name="T47" fmla="*/ 4277 h 8461"/>
                <a:gd name="T48" fmla="*/ 3471 w 5467"/>
                <a:gd name="T49" fmla="*/ 3826 h 8461"/>
                <a:gd name="T50" fmla="*/ 3653 w 5467"/>
                <a:gd name="T51" fmla="*/ 3783 h 8461"/>
                <a:gd name="T52" fmla="*/ 4245 w 5467"/>
                <a:gd name="T53" fmla="*/ 3213 h 8461"/>
                <a:gd name="T54" fmla="*/ 4605 w 5467"/>
                <a:gd name="T55" fmla="*/ 3069 h 8461"/>
                <a:gd name="T56" fmla="*/ 4834 w 5467"/>
                <a:gd name="T57" fmla="*/ 2674 h 8461"/>
                <a:gd name="T58" fmla="*/ 5155 w 5467"/>
                <a:gd name="T59" fmla="*/ 2544 h 8461"/>
                <a:gd name="T60" fmla="*/ 5242 w 5467"/>
                <a:gd name="T61" fmla="*/ 2635 h 8461"/>
                <a:gd name="T62" fmla="*/ 5170 w 5467"/>
                <a:gd name="T63" fmla="*/ 2203 h 8461"/>
                <a:gd name="T64" fmla="*/ 4973 w 5467"/>
                <a:gd name="T65" fmla="*/ 1906 h 8461"/>
                <a:gd name="T66" fmla="*/ 4541 w 5467"/>
                <a:gd name="T67" fmla="*/ 1575 h 8461"/>
                <a:gd name="T68" fmla="*/ 4277 w 5467"/>
                <a:gd name="T69" fmla="*/ 2424 h 8461"/>
                <a:gd name="T70" fmla="*/ 3888 w 5467"/>
                <a:gd name="T71" fmla="*/ 2040 h 8461"/>
                <a:gd name="T72" fmla="*/ 4080 w 5467"/>
                <a:gd name="T73" fmla="*/ 1349 h 8461"/>
                <a:gd name="T74" fmla="*/ 4474 w 5467"/>
                <a:gd name="T75" fmla="*/ 1416 h 8461"/>
                <a:gd name="T76" fmla="*/ 4575 w 5467"/>
                <a:gd name="T77" fmla="*/ 624 h 8461"/>
                <a:gd name="T78" fmla="*/ 4887 w 5467"/>
                <a:gd name="T79" fmla="*/ 1205 h 8461"/>
                <a:gd name="T80" fmla="*/ 4935 w 5467"/>
                <a:gd name="T81" fmla="*/ 1459 h 8461"/>
                <a:gd name="T82" fmla="*/ 5155 w 5467"/>
                <a:gd name="T83" fmla="*/ 1167 h 8461"/>
                <a:gd name="T84" fmla="*/ 5247 w 5467"/>
                <a:gd name="T85" fmla="*/ 874 h 8461"/>
                <a:gd name="T86" fmla="*/ 5328 w 5467"/>
                <a:gd name="T87" fmla="*/ 504 h 8461"/>
                <a:gd name="T88" fmla="*/ 5083 w 5467"/>
                <a:gd name="T89" fmla="*/ 87 h 8461"/>
                <a:gd name="T90" fmla="*/ 4363 w 5467"/>
                <a:gd name="T91" fmla="*/ 528 h 8461"/>
                <a:gd name="T92" fmla="*/ 4191 w 5467"/>
                <a:gd name="T93" fmla="*/ 639 h 8461"/>
                <a:gd name="T94" fmla="*/ 4272 w 5467"/>
                <a:gd name="T95" fmla="*/ 0 h 8461"/>
                <a:gd name="T96" fmla="*/ 3989 w 5467"/>
                <a:gd name="T97" fmla="*/ 888 h 8461"/>
                <a:gd name="T98" fmla="*/ 3797 w 5467"/>
                <a:gd name="T99" fmla="*/ 725 h 8461"/>
                <a:gd name="T100" fmla="*/ 3493 w 5467"/>
                <a:gd name="T101" fmla="*/ 781 h 8461"/>
                <a:gd name="T102" fmla="*/ 3141 w 5467"/>
                <a:gd name="T103" fmla="*/ 949 h 8461"/>
                <a:gd name="T104" fmla="*/ 2573 w 5467"/>
                <a:gd name="T105" fmla="*/ 653 h 8461"/>
                <a:gd name="T106" fmla="*/ 1723 w 5467"/>
                <a:gd name="T107" fmla="*/ 533 h 8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467" h="8461">
                  <a:moveTo>
                    <a:pt x="1248" y="375"/>
                  </a:moveTo>
                  <a:lnTo>
                    <a:pt x="802" y="677"/>
                  </a:lnTo>
                  <a:lnTo>
                    <a:pt x="634" y="711"/>
                  </a:lnTo>
                  <a:lnTo>
                    <a:pt x="826" y="1008"/>
                  </a:lnTo>
                  <a:lnTo>
                    <a:pt x="725" y="1056"/>
                  </a:lnTo>
                  <a:lnTo>
                    <a:pt x="639" y="1027"/>
                  </a:lnTo>
                  <a:lnTo>
                    <a:pt x="442" y="1119"/>
                  </a:lnTo>
                  <a:lnTo>
                    <a:pt x="456" y="1219"/>
                  </a:lnTo>
                  <a:lnTo>
                    <a:pt x="730" y="1205"/>
                  </a:lnTo>
                  <a:lnTo>
                    <a:pt x="706" y="1325"/>
                  </a:lnTo>
                  <a:lnTo>
                    <a:pt x="528" y="1407"/>
                  </a:lnTo>
                  <a:lnTo>
                    <a:pt x="303" y="1719"/>
                  </a:lnTo>
                  <a:lnTo>
                    <a:pt x="533" y="1815"/>
                  </a:lnTo>
                  <a:lnTo>
                    <a:pt x="749" y="1834"/>
                  </a:lnTo>
                  <a:lnTo>
                    <a:pt x="667" y="1944"/>
                  </a:lnTo>
                  <a:lnTo>
                    <a:pt x="0" y="2266"/>
                  </a:lnTo>
                  <a:lnTo>
                    <a:pt x="144" y="2290"/>
                  </a:lnTo>
                  <a:lnTo>
                    <a:pt x="663" y="2069"/>
                  </a:lnTo>
                  <a:lnTo>
                    <a:pt x="1042" y="1690"/>
                  </a:lnTo>
                  <a:lnTo>
                    <a:pt x="1075" y="1771"/>
                  </a:lnTo>
                  <a:lnTo>
                    <a:pt x="1167" y="1767"/>
                  </a:lnTo>
                  <a:lnTo>
                    <a:pt x="1274" y="1601"/>
                  </a:lnTo>
                  <a:lnTo>
                    <a:pt x="1536" y="1714"/>
                  </a:lnTo>
                  <a:lnTo>
                    <a:pt x="1661" y="1877"/>
                  </a:lnTo>
                  <a:lnTo>
                    <a:pt x="1752" y="1829"/>
                  </a:lnTo>
                  <a:lnTo>
                    <a:pt x="1695" y="2021"/>
                  </a:lnTo>
                  <a:lnTo>
                    <a:pt x="1791" y="2199"/>
                  </a:lnTo>
                  <a:lnTo>
                    <a:pt x="1891" y="2223"/>
                  </a:lnTo>
                  <a:lnTo>
                    <a:pt x="1925" y="2501"/>
                  </a:lnTo>
                  <a:lnTo>
                    <a:pt x="1858" y="2563"/>
                  </a:lnTo>
                  <a:lnTo>
                    <a:pt x="2002" y="2703"/>
                  </a:lnTo>
                  <a:lnTo>
                    <a:pt x="1819" y="3216"/>
                  </a:lnTo>
                  <a:lnTo>
                    <a:pt x="1915" y="3615"/>
                  </a:lnTo>
                  <a:lnTo>
                    <a:pt x="2016" y="3687"/>
                  </a:lnTo>
                  <a:lnTo>
                    <a:pt x="2088" y="4056"/>
                  </a:lnTo>
                  <a:lnTo>
                    <a:pt x="2199" y="4152"/>
                  </a:lnTo>
                  <a:lnTo>
                    <a:pt x="2155" y="3720"/>
                  </a:lnTo>
                  <a:lnTo>
                    <a:pt x="2256" y="4013"/>
                  </a:lnTo>
                  <a:lnTo>
                    <a:pt x="2357" y="4229"/>
                  </a:lnTo>
                  <a:lnTo>
                    <a:pt x="2323" y="4359"/>
                  </a:lnTo>
                  <a:lnTo>
                    <a:pt x="2535" y="4512"/>
                  </a:lnTo>
                  <a:lnTo>
                    <a:pt x="2827" y="4546"/>
                  </a:lnTo>
                  <a:lnTo>
                    <a:pt x="2919" y="4695"/>
                  </a:lnTo>
                  <a:lnTo>
                    <a:pt x="3024" y="4690"/>
                  </a:lnTo>
                  <a:lnTo>
                    <a:pt x="3134" y="4867"/>
                  </a:lnTo>
                  <a:lnTo>
                    <a:pt x="3250" y="4968"/>
                  </a:lnTo>
                  <a:lnTo>
                    <a:pt x="3375" y="4901"/>
                  </a:lnTo>
                  <a:lnTo>
                    <a:pt x="3427" y="5026"/>
                  </a:lnTo>
                  <a:lnTo>
                    <a:pt x="3370" y="5208"/>
                  </a:lnTo>
                  <a:lnTo>
                    <a:pt x="3168" y="5343"/>
                  </a:lnTo>
                  <a:lnTo>
                    <a:pt x="3015" y="5621"/>
                  </a:lnTo>
                  <a:lnTo>
                    <a:pt x="3120" y="5765"/>
                  </a:lnTo>
                  <a:lnTo>
                    <a:pt x="3159" y="6082"/>
                  </a:lnTo>
                  <a:lnTo>
                    <a:pt x="3360" y="6255"/>
                  </a:lnTo>
                  <a:lnTo>
                    <a:pt x="3197" y="6643"/>
                  </a:lnTo>
                  <a:lnTo>
                    <a:pt x="2847" y="7210"/>
                  </a:lnTo>
                  <a:lnTo>
                    <a:pt x="2661" y="7765"/>
                  </a:lnTo>
                  <a:lnTo>
                    <a:pt x="2445" y="8181"/>
                  </a:lnTo>
                  <a:lnTo>
                    <a:pt x="2653" y="8461"/>
                  </a:lnTo>
                  <a:lnTo>
                    <a:pt x="2885" y="8445"/>
                  </a:lnTo>
                  <a:lnTo>
                    <a:pt x="2693" y="8301"/>
                  </a:lnTo>
                  <a:lnTo>
                    <a:pt x="2781" y="8237"/>
                  </a:lnTo>
                  <a:lnTo>
                    <a:pt x="2789" y="8053"/>
                  </a:lnTo>
                  <a:lnTo>
                    <a:pt x="3013" y="7885"/>
                  </a:lnTo>
                  <a:lnTo>
                    <a:pt x="2973" y="7733"/>
                  </a:lnTo>
                  <a:lnTo>
                    <a:pt x="3133" y="7637"/>
                  </a:lnTo>
                  <a:lnTo>
                    <a:pt x="3205" y="7469"/>
                  </a:lnTo>
                  <a:lnTo>
                    <a:pt x="3293" y="7477"/>
                  </a:lnTo>
                  <a:lnTo>
                    <a:pt x="3357" y="7325"/>
                  </a:lnTo>
                  <a:lnTo>
                    <a:pt x="3621" y="7237"/>
                  </a:lnTo>
                  <a:lnTo>
                    <a:pt x="3701" y="7077"/>
                  </a:lnTo>
                  <a:lnTo>
                    <a:pt x="3813" y="7061"/>
                  </a:lnTo>
                  <a:lnTo>
                    <a:pt x="4173" y="6837"/>
                  </a:lnTo>
                  <a:lnTo>
                    <a:pt x="4277" y="6597"/>
                  </a:lnTo>
                  <a:lnTo>
                    <a:pt x="4485" y="6453"/>
                  </a:lnTo>
                  <a:lnTo>
                    <a:pt x="4645" y="6477"/>
                  </a:lnTo>
                  <a:lnTo>
                    <a:pt x="4861" y="6245"/>
                  </a:lnTo>
                  <a:lnTo>
                    <a:pt x="4941" y="6029"/>
                  </a:lnTo>
                  <a:lnTo>
                    <a:pt x="5189" y="5805"/>
                  </a:lnTo>
                  <a:lnTo>
                    <a:pt x="5229" y="5645"/>
                  </a:lnTo>
                  <a:lnTo>
                    <a:pt x="5165" y="5653"/>
                  </a:lnTo>
                  <a:lnTo>
                    <a:pt x="5101" y="5501"/>
                  </a:lnTo>
                  <a:lnTo>
                    <a:pt x="4837" y="5509"/>
                  </a:lnTo>
                  <a:lnTo>
                    <a:pt x="4813" y="5429"/>
                  </a:lnTo>
                  <a:lnTo>
                    <a:pt x="4613" y="5341"/>
                  </a:lnTo>
                  <a:lnTo>
                    <a:pt x="4613" y="5101"/>
                  </a:lnTo>
                  <a:lnTo>
                    <a:pt x="4277" y="4867"/>
                  </a:lnTo>
                  <a:lnTo>
                    <a:pt x="4075" y="4839"/>
                  </a:lnTo>
                  <a:lnTo>
                    <a:pt x="3859" y="4757"/>
                  </a:lnTo>
                  <a:lnTo>
                    <a:pt x="3653" y="4781"/>
                  </a:lnTo>
                  <a:lnTo>
                    <a:pt x="3499" y="4858"/>
                  </a:lnTo>
                  <a:lnTo>
                    <a:pt x="3288" y="4824"/>
                  </a:lnTo>
                  <a:lnTo>
                    <a:pt x="3317" y="4551"/>
                  </a:lnTo>
                  <a:lnTo>
                    <a:pt x="3019" y="4541"/>
                  </a:lnTo>
                  <a:lnTo>
                    <a:pt x="3255" y="4306"/>
                  </a:lnTo>
                  <a:lnTo>
                    <a:pt x="3101" y="4277"/>
                  </a:lnTo>
                  <a:lnTo>
                    <a:pt x="2885" y="4435"/>
                  </a:lnTo>
                  <a:lnTo>
                    <a:pt x="2727" y="4248"/>
                  </a:lnTo>
                  <a:lnTo>
                    <a:pt x="2947" y="3888"/>
                  </a:lnTo>
                  <a:lnTo>
                    <a:pt x="3471" y="3826"/>
                  </a:lnTo>
                  <a:lnTo>
                    <a:pt x="3533" y="3883"/>
                  </a:lnTo>
                  <a:lnTo>
                    <a:pt x="3552" y="4109"/>
                  </a:lnTo>
                  <a:lnTo>
                    <a:pt x="3663" y="4027"/>
                  </a:lnTo>
                  <a:lnTo>
                    <a:pt x="3653" y="3783"/>
                  </a:lnTo>
                  <a:lnTo>
                    <a:pt x="3898" y="3591"/>
                  </a:lnTo>
                  <a:lnTo>
                    <a:pt x="3960" y="3605"/>
                  </a:lnTo>
                  <a:lnTo>
                    <a:pt x="4090" y="3384"/>
                  </a:lnTo>
                  <a:lnTo>
                    <a:pt x="4245" y="3213"/>
                  </a:lnTo>
                  <a:lnTo>
                    <a:pt x="4397" y="3197"/>
                  </a:lnTo>
                  <a:lnTo>
                    <a:pt x="4421" y="3037"/>
                  </a:lnTo>
                  <a:lnTo>
                    <a:pt x="4669" y="2941"/>
                  </a:lnTo>
                  <a:lnTo>
                    <a:pt x="4605" y="3069"/>
                  </a:lnTo>
                  <a:lnTo>
                    <a:pt x="4757" y="2949"/>
                  </a:lnTo>
                  <a:lnTo>
                    <a:pt x="4925" y="2893"/>
                  </a:lnTo>
                  <a:lnTo>
                    <a:pt x="4781" y="2827"/>
                  </a:lnTo>
                  <a:lnTo>
                    <a:pt x="4834" y="2674"/>
                  </a:lnTo>
                  <a:lnTo>
                    <a:pt x="4743" y="2645"/>
                  </a:lnTo>
                  <a:lnTo>
                    <a:pt x="4853" y="2563"/>
                  </a:lnTo>
                  <a:lnTo>
                    <a:pt x="5050" y="2587"/>
                  </a:lnTo>
                  <a:lnTo>
                    <a:pt x="5155" y="2544"/>
                  </a:lnTo>
                  <a:lnTo>
                    <a:pt x="5079" y="2760"/>
                  </a:lnTo>
                  <a:lnTo>
                    <a:pt x="5304" y="2880"/>
                  </a:lnTo>
                  <a:lnTo>
                    <a:pt x="5357" y="2659"/>
                  </a:lnTo>
                  <a:lnTo>
                    <a:pt x="5242" y="2635"/>
                  </a:lnTo>
                  <a:lnTo>
                    <a:pt x="5242" y="2563"/>
                  </a:lnTo>
                  <a:lnTo>
                    <a:pt x="5333" y="2477"/>
                  </a:lnTo>
                  <a:lnTo>
                    <a:pt x="5309" y="2232"/>
                  </a:lnTo>
                  <a:lnTo>
                    <a:pt x="5170" y="2203"/>
                  </a:lnTo>
                  <a:lnTo>
                    <a:pt x="5122" y="2079"/>
                  </a:lnTo>
                  <a:lnTo>
                    <a:pt x="5203" y="1968"/>
                  </a:lnTo>
                  <a:lnTo>
                    <a:pt x="5122" y="1757"/>
                  </a:lnTo>
                  <a:lnTo>
                    <a:pt x="4973" y="1906"/>
                  </a:lnTo>
                  <a:lnTo>
                    <a:pt x="4848" y="1839"/>
                  </a:lnTo>
                  <a:lnTo>
                    <a:pt x="4935" y="1675"/>
                  </a:lnTo>
                  <a:lnTo>
                    <a:pt x="4771" y="1575"/>
                  </a:lnTo>
                  <a:lnTo>
                    <a:pt x="4541" y="1575"/>
                  </a:lnTo>
                  <a:lnTo>
                    <a:pt x="4368" y="1911"/>
                  </a:lnTo>
                  <a:lnTo>
                    <a:pt x="4498" y="2141"/>
                  </a:lnTo>
                  <a:lnTo>
                    <a:pt x="4267" y="2223"/>
                  </a:lnTo>
                  <a:lnTo>
                    <a:pt x="4277" y="2424"/>
                  </a:lnTo>
                  <a:lnTo>
                    <a:pt x="4186" y="2487"/>
                  </a:lnTo>
                  <a:lnTo>
                    <a:pt x="4128" y="2362"/>
                  </a:lnTo>
                  <a:lnTo>
                    <a:pt x="4162" y="2208"/>
                  </a:lnTo>
                  <a:lnTo>
                    <a:pt x="3888" y="2040"/>
                  </a:lnTo>
                  <a:lnTo>
                    <a:pt x="3696" y="2026"/>
                  </a:lnTo>
                  <a:lnTo>
                    <a:pt x="3749" y="1882"/>
                  </a:lnTo>
                  <a:lnTo>
                    <a:pt x="3653" y="1843"/>
                  </a:lnTo>
                  <a:lnTo>
                    <a:pt x="4080" y="1349"/>
                  </a:lnTo>
                  <a:lnTo>
                    <a:pt x="4215" y="1296"/>
                  </a:lnTo>
                  <a:lnTo>
                    <a:pt x="4234" y="1435"/>
                  </a:lnTo>
                  <a:lnTo>
                    <a:pt x="4315" y="1402"/>
                  </a:lnTo>
                  <a:lnTo>
                    <a:pt x="4474" y="1416"/>
                  </a:lnTo>
                  <a:lnTo>
                    <a:pt x="4325" y="1128"/>
                  </a:lnTo>
                  <a:lnTo>
                    <a:pt x="4575" y="1042"/>
                  </a:lnTo>
                  <a:lnTo>
                    <a:pt x="4656" y="811"/>
                  </a:lnTo>
                  <a:lnTo>
                    <a:pt x="4575" y="624"/>
                  </a:lnTo>
                  <a:lnTo>
                    <a:pt x="4795" y="595"/>
                  </a:lnTo>
                  <a:lnTo>
                    <a:pt x="5112" y="979"/>
                  </a:lnTo>
                  <a:lnTo>
                    <a:pt x="4901" y="1090"/>
                  </a:lnTo>
                  <a:lnTo>
                    <a:pt x="4887" y="1205"/>
                  </a:lnTo>
                  <a:lnTo>
                    <a:pt x="4656" y="1229"/>
                  </a:lnTo>
                  <a:lnTo>
                    <a:pt x="4603" y="1320"/>
                  </a:lnTo>
                  <a:lnTo>
                    <a:pt x="4867" y="1330"/>
                  </a:lnTo>
                  <a:lnTo>
                    <a:pt x="4935" y="1459"/>
                  </a:lnTo>
                  <a:lnTo>
                    <a:pt x="5127" y="1627"/>
                  </a:lnTo>
                  <a:lnTo>
                    <a:pt x="5165" y="1507"/>
                  </a:lnTo>
                  <a:lnTo>
                    <a:pt x="5290" y="1426"/>
                  </a:lnTo>
                  <a:lnTo>
                    <a:pt x="5155" y="1167"/>
                  </a:lnTo>
                  <a:lnTo>
                    <a:pt x="5223" y="1138"/>
                  </a:lnTo>
                  <a:lnTo>
                    <a:pt x="5362" y="1239"/>
                  </a:lnTo>
                  <a:lnTo>
                    <a:pt x="5467" y="1066"/>
                  </a:lnTo>
                  <a:lnTo>
                    <a:pt x="5247" y="874"/>
                  </a:lnTo>
                  <a:lnTo>
                    <a:pt x="5391" y="768"/>
                  </a:lnTo>
                  <a:lnTo>
                    <a:pt x="5357" y="706"/>
                  </a:lnTo>
                  <a:lnTo>
                    <a:pt x="5391" y="595"/>
                  </a:lnTo>
                  <a:lnTo>
                    <a:pt x="5328" y="504"/>
                  </a:lnTo>
                  <a:lnTo>
                    <a:pt x="5247" y="519"/>
                  </a:lnTo>
                  <a:lnTo>
                    <a:pt x="5266" y="365"/>
                  </a:lnTo>
                  <a:lnTo>
                    <a:pt x="5127" y="447"/>
                  </a:lnTo>
                  <a:lnTo>
                    <a:pt x="5083" y="87"/>
                  </a:lnTo>
                  <a:lnTo>
                    <a:pt x="4776" y="91"/>
                  </a:lnTo>
                  <a:lnTo>
                    <a:pt x="4623" y="39"/>
                  </a:lnTo>
                  <a:lnTo>
                    <a:pt x="4397" y="298"/>
                  </a:lnTo>
                  <a:lnTo>
                    <a:pt x="4363" y="528"/>
                  </a:lnTo>
                  <a:lnTo>
                    <a:pt x="4527" y="715"/>
                  </a:lnTo>
                  <a:lnTo>
                    <a:pt x="4392" y="903"/>
                  </a:lnTo>
                  <a:lnTo>
                    <a:pt x="4363" y="754"/>
                  </a:lnTo>
                  <a:lnTo>
                    <a:pt x="4191" y="639"/>
                  </a:lnTo>
                  <a:lnTo>
                    <a:pt x="4258" y="451"/>
                  </a:lnTo>
                  <a:lnTo>
                    <a:pt x="4195" y="355"/>
                  </a:lnTo>
                  <a:lnTo>
                    <a:pt x="4479" y="91"/>
                  </a:lnTo>
                  <a:lnTo>
                    <a:pt x="4272" y="0"/>
                  </a:lnTo>
                  <a:lnTo>
                    <a:pt x="4152" y="211"/>
                  </a:lnTo>
                  <a:lnTo>
                    <a:pt x="4037" y="490"/>
                  </a:lnTo>
                  <a:lnTo>
                    <a:pt x="4027" y="610"/>
                  </a:lnTo>
                  <a:lnTo>
                    <a:pt x="3989" y="888"/>
                  </a:lnTo>
                  <a:lnTo>
                    <a:pt x="3917" y="845"/>
                  </a:lnTo>
                  <a:lnTo>
                    <a:pt x="3946" y="759"/>
                  </a:lnTo>
                  <a:lnTo>
                    <a:pt x="3885" y="653"/>
                  </a:lnTo>
                  <a:lnTo>
                    <a:pt x="3797" y="725"/>
                  </a:lnTo>
                  <a:lnTo>
                    <a:pt x="3877" y="869"/>
                  </a:lnTo>
                  <a:lnTo>
                    <a:pt x="3797" y="925"/>
                  </a:lnTo>
                  <a:lnTo>
                    <a:pt x="3533" y="837"/>
                  </a:lnTo>
                  <a:lnTo>
                    <a:pt x="3493" y="781"/>
                  </a:lnTo>
                  <a:lnTo>
                    <a:pt x="3373" y="813"/>
                  </a:lnTo>
                  <a:lnTo>
                    <a:pt x="3336" y="965"/>
                  </a:lnTo>
                  <a:lnTo>
                    <a:pt x="3237" y="893"/>
                  </a:lnTo>
                  <a:lnTo>
                    <a:pt x="3141" y="949"/>
                  </a:lnTo>
                  <a:lnTo>
                    <a:pt x="3013" y="901"/>
                  </a:lnTo>
                  <a:lnTo>
                    <a:pt x="3029" y="773"/>
                  </a:lnTo>
                  <a:lnTo>
                    <a:pt x="2741" y="637"/>
                  </a:lnTo>
                  <a:lnTo>
                    <a:pt x="2573" y="653"/>
                  </a:lnTo>
                  <a:lnTo>
                    <a:pt x="2496" y="562"/>
                  </a:lnTo>
                  <a:lnTo>
                    <a:pt x="2074" y="720"/>
                  </a:lnTo>
                  <a:lnTo>
                    <a:pt x="1954" y="648"/>
                  </a:lnTo>
                  <a:lnTo>
                    <a:pt x="1723" y="533"/>
                  </a:lnTo>
                  <a:lnTo>
                    <a:pt x="1435" y="509"/>
                  </a:lnTo>
                  <a:lnTo>
                    <a:pt x="1248" y="375"/>
                  </a:lnTo>
                  <a:close/>
                </a:path>
              </a:pathLst>
            </a:custGeom>
            <a:gradFill rotWithShape="1">
              <a:gsLst>
                <a:gs pos="0">
                  <a:srgbClr val="008000"/>
                </a:gs>
                <a:gs pos="100000">
                  <a:srgbClr val="0080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scene3d>
              <a:camera prst="legacyObliqueTopRight"/>
              <a:lightRig rig="legacyFlat3" dir="b"/>
            </a:scene3d>
            <a:sp3d extrusionH="100000" prstMaterial="legacyMatte">
              <a:bevelT w="13500" h="13500" prst="angle"/>
              <a:bevelB w="13500" h="13500" prst="angle"/>
              <a:extrusionClr>
                <a:srgbClr val="33CC33"/>
              </a:extrusionClr>
              <a:contourClr>
                <a:srgbClr val="008000"/>
              </a:contourClr>
            </a:sp3d>
            <a:extLst>
              <a:ext uri="{91240B29-F687-4F45-9708-019B960494DF}">
                <a14:hiddenLine xmlns:a14="http://schemas.microsoft.com/office/drawing/2010/main" w="12700">
                  <a:noFill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flatTx/>
            </a:bodyPr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>
            <a:extLst>
              <a:ext uri="{FF2B5EF4-FFF2-40B4-BE49-F238E27FC236}">
                <a16:creationId xmlns:a16="http://schemas.microsoft.com/office/drawing/2014/main" id="{0B2852DE-CFE1-4FDF-9728-81071077BB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世界地図</a:t>
            </a:r>
          </a:p>
        </p:txBody>
      </p:sp>
      <p:grpSp>
        <p:nvGrpSpPr>
          <p:cNvPr id="20576" name="Group 96">
            <a:extLst>
              <a:ext uri="{FF2B5EF4-FFF2-40B4-BE49-F238E27FC236}">
                <a16:creationId xmlns:a16="http://schemas.microsoft.com/office/drawing/2014/main" id="{BD3778ED-1827-43A7-85C7-0DFF5008D6D8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836613"/>
            <a:ext cx="9001125" cy="5472112"/>
            <a:chOff x="262" y="527"/>
            <a:chExt cx="5670" cy="3447"/>
          </a:xfrm>
        </p:grpSpPr>
        <p:grpSp>
          <p:nvGrpSpPr>
            <p:cNvPr id="20547" name="Group 67">
              <a:extLst>
                <a:ext uri="{FF2B5EF4-FFF2-40B4-BE49-F238E27FC236}">
                  <a16:creationId xmlns:a16="http://schemas.microsoft.com/office/drawing/2014/main" id="{54E9A1B5-B3DE-4FB3-9558-86C5CF2327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" y="527"/>
              <a:ext cx="5670" cy="3447"/>
              <a:chOff x="262" y="527"/>
              <a:chExt cx="5670" cy="3447"/>
            </a:xfrm>
          </p:grpSpPr>
          <p:sp>
            <p:nvSpPr>
              <p:cNvPr id="20512" name="Oval 32">
                <a:extLst>
                  <a:ext uri="{FF2B5EF4-FFF2-40B4-BE49-F238E27FC236}">
                    <a16:creationId xmlns:a16="http://schemas.microsoft.com/office/drawing/2014/main" id="{3C3C6FD6-00C6-4448-B403-91098406B0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527"/>
                <a:ext cx="5670" cy="3447"/>
              </a:xfrm>
              <a:prstGeom prst="ellipse">
                <a:avLst/>
              </a:prstGeom>
              <a:noFill/>
              <a:ln w="63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3" name="Oval 33">
                <a:extLst>
                  <a:ext uri="{FF2B5EF4-FFF2-40B4-BE49-F238E27FC236}">
                    <a16:creationId xmlns:a16="http://schemas.microsoft.com/office/drawing/2014/main" id="{3FF4CECA-3802-4525-9332-AF9BF010B0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527"/>
                <a:ext cx="4127" cy="3447"/>
              </a:xfrm>
              <a:prstGeom prst="ellipse">
                <a:avLst/>
              </a:prstGeom>
              <a:noFill/>
              <a:ln w="63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4" name="Oval 34">
                <a:extLst>
                  <a:ext uri="{FF2B5EF4-FFF2-40B4-BE49-F238E27FC236}">
                    <a16:creationId xmlns:a16="http://schemas.microsoft.com/office/drawing/2014/main" id="{C81D51C0-F40A-49F5-B430-46D31D6535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2" y="527"/>
                <a:ext cx="2449" cy="3447"/>
              </a:xfrm>
              <a:prstGeom prst="ellipse">
                <a:avLst/>
              </a:prstGeom>
              <a:noFill/>
              <a:ln w="63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5" name="Oval 35">
                <a:extLst>
                  <a:ext uri="{FF2B5EF4-FFF2-40B4-BE49-F238E27FC236}">
                    <a16:creationId xmlns:a16="http://schemas.microsoft.com/office/drawing/2014/main" id="{15920528-4484-47E9-BB02-EC09CD61E4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8" y="527"/>
                <a:ext cx="998" cy="3447"/>
              </a:xfrm>
              <a:prstGeom prst="ellipse">
                <a:avLst/>
              </a:prstGeom>
              <a:noFill/>
              <a:ln w="63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6" name="Oval 36">
                <a:extLst>
                  <a:ext uri="{FF2B5EF4-FFF2-40B4-BE49-F238E27FC236}">
                    <a16:creationId xmlns:a16="http://schemas.microsoft.com/office/drawing/2014/main" id="{C9062049-F8A3-48FA-B1C1-53CADF3B63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980"/>
                <a:ext cx="5670" cy="2540"/>
              </a:xfrm>
              <a:prstGeom prst="ellipse">
                <a:avLst/>
              </a:prstGeom>
              <a:noFill/>
              <a:ln w="63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7" name="Oval 37">
                <a:extLst>
                  <a:ext uri="{FF2B5EF4-FFF2-40B4-BE49-F238E27FC236}">
                    <a16:creationId xmlns:a16="http://schemas.microsoft.com/office/drawing/2014/main" id="{45777918-0D49-4665-8187-918FCD4114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1366"/>
                <a:ext cx="5670" cy="1769"/>
              </a:xfrm>
              <a:prstGeom prst="ellipse">
                <a:avLst/>
              </a:prstGeom>
              <a:noFill/>
              <a:ln w="63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18" name="Oval 38">
                <a:extLst>
                  <a:ext uri="{FF2B5EF4-FFF2-40B4-BE49-F238E27FC236}">
                    <a16:creationId xmlns:a16="http://schemas.microsoft.com/office/drawing/2014/main" id="{043D47BC-929B-4268-AB5C-E8DAEAB195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1842"/>
                <a:ext cx="5670" cy="816"/>
              </a:xfrm>
              <a:prstGeom prst="ellipse">
                <a:avLst/>
              </a:prstGeom>
              <a:noFill/>
              <a:ln w="6350">
                <a:solidFill>
                  <a:srgbClr val="3366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0548" name="Group 68">
              <a:extLst>
                <a:ext uri="{FF2B5EF4-FFF2-40B4-BE49-F238E27FC236}">
                  <a16:creationId xmlns:a16="http://schemas.microsoft.com/office/drawing/2014/main" id="{B1EEE0F8-EA24-43DC-BE15-B14F6F9C648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5" y="845"/>
              <a:ext cx="4808" cy="2767"/>
              <a:chOff x="-4863" y="-2452"/>
              <a:chExt cx="15941" cy="9204"/>
            </a:xfrm>
          </p:grpSpPr>
          <p:sp>
            <p:nvSpPr>
              <p:cNvPr id="20549" name="Freeform 69">
                <a:extLst>
                  <a:ext uri="{FF2B5EF4-FFF2-40B4-BE49-F238E27FC236}">
                    <a16:creationId xmlns:a16="http://schemas.microsoft.com/office/drawing/2014/main" id="{2F6E67C7-4D1C-444E-A5F9-79D6D591FB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686" y="4156"/>
                <a:ext cx="544" cy="726"/>
              </a:xfrm>
              <a:custGeom>
                <a:avLst/>
                <a:gdLst>
                  <a:gd name="T0" fmla="*/ 499 w 544"/>
                  <a:gd name="T1" fmla="*/ 0 h 726"/>
                  <a:gd name="T2" fmla="*/ 544 w 544"/>
                  <a:gd name="T3" fmla="*/ 136 h 726"/>
                  <a:gd name="T4" fmla="*/ 272 w 544"/>
                  <a:gd name="T5" fmla="*/ 499 h 726"/>
                  <a:gd name="T6" fmla="*/ 136 w 544"/>
                  <a:gd name="T7" fmla="*/ 726 h 726"/>
                  <a:gd name="T8" fmla="*/ 0 w 544"/>
                  <a:gd name="T9" fmla="*/ 499 h 726"/>
                  <a:gd name="T10" fmla="*/ 136 w 544"/>
                  <a:gd name="T11" fmla="*/ 317 h 726"/>
                  <a:gd name="T12" fmla="*/ 181 w 544"/>
                  <a:gd name="T13" fmla="*/ 181 h 726"/>
                  <a:gd name="T14" fmla="*/ 363 w 544"/>
                  <a:gd name="T15" fmla="*/ 91 h 726"/>
                  <a:gd name="T16" fmla="*/ 499 w 544"/>
                  <a:gd name="T17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44" h="726">
                    <a:moveTo>
                      <a:pt x="499" y="0"/>
                    </a:moveTo>
                    <a:lnTo>
                      <a:pt x="544" y="136"/>
                    </a:lnTo>
                    <a:lnTo>
                      <a:pt x="272" y="499"/>
                    </a:lnTo>
                    <a:lnTo>
                      <a:pt x="136" y="726"/>
                    </a:lnTo>
                    <a:lnTo>
                      <a:pt x="0" y="499"/>
                    </a:lnTo>
                    <a:lnTo>
                      <a:pt x="136" y="317"/>
                    </a:lnTo>
                    <a:lnTo>
                      <a:pt x="181" y="181"/>
                    </a:lnTo>
                    <a:lnTo>
                      <a:pt x="363" y="91"/>
                    </a:lnTo>
                    <a:lnTo>
                      <a:pt x="499" y="0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50" name="Freeform 70">
                <a:extLst>
                  <a:ext uri="{FF2B5EF4-FFF2-40B4-BE49-F238E27FC236}">
                    <a16:creationId xmlns:a16="http://schemas.microsoft.com/office/drawing/2014/main" id="{12E2F458-C77D-4322-A356-D17884D5DD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29" y="1071"/>
                <a:ext cx="318" cy="318"/>
              </a:xfrm>
              <a:custGeom>
                <a:avLst/>
                <a:gdLst>
                  <a:gd name="T0" fmla="*/ 136 w 318"/>
                  <a:gd name="T1" fmla="*/ 0 h 318"/>
                  <a:gd name="T2" fmla="*/ 91 w 318"/>
                  <a:gd name="T3" fmla="*/ 136 h 318"/>
                  <a:gd name="T4" fmla="*/ 0 w 318"/>
                  <a:gd name="T5" fmla="*/ 227 h 318"/>
                  <a:gd name="T6" fmla="*/ 91 w 318"/>
                  <a:gd name="T7" fmla="*/ 227 h 318"/>
                  <a:gd name="T8" fmla="*/ 136 w 318"/>
                  <a:gd name="T9" fmla="*/ 318 h 318"/>
                  <a:gd name="T10" fmla="*/ 182 w 318"/>
                  <a:gd name="T11" fmla="*/ 227 h 318"/>
                  <a:gd name="T12" fmla="*/ 318 w 318"/>
                  <a:gd name="T13" fmla="*/ 182 h 318"/>
                  <a:gd name="T14" fmla="*/ 227 w 318"/>
                  <a:gd name="T15" fmla="*/ 136 h 318"/>
                  <a:gd name="T16" fmla="*/ 136 w 318"/>
                  <a:gd name="T17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8" h="318">
                    <a:moveTo>
                      <a:pt x="136" y="0"/>
                    </a:moveTo>
                    <a:lnTo>
                      <a:pt x="91" y="136"/>
                    </a:lnTo>
                    <a:lnTo>
                      <a:pt x="0" y="227"/>
                    </a:lnTo>
                    <a:lnTo>
                      <a:pt x="91" y="227"/>
                    </a:lnTo>
                    <a:lnTo>
                      <a:pt x="136" y="318"/>
                    </a:lnTo>
                    <a:lnTo>
                      <a:pt x="182" y="227"/>
                    </a:lnTo>
                    <a:lnTo>
                      <a:pt x="318" y="182"/>
                    </a:lnTo>
                    <a:lnTo>
                      <a:pt x="227" y="136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51" name="Freeform 71">
                <a:extLst>
                  <a:ext uri="{FF2B5EF4-FFF2-40B4-BE49-F238E27FC236}">
                    <a16:creationId xmlns:a16="http://schemas.microsoft.com/office/drawing/2014/main" id="{32589889-60C0-4D15-B26A-D81632FFA9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0" y="1344"/>
                <a:ext cx="635" cy="544"/>
              </a:xfrm>
              <a:custGeom>
                <a:avLst/>
                <a:gdLst>
                  <a:gd name="T0" fmla="*/ 589 w 635"/>
                  <a:gd name="T1" fmla="*/ 0 h 544"/>
                  <a:gd name="T2" fmla="*/ 635 w 635"/>
                  <a:gd name="T3" fmla="*/ 45 h 544"/>
                  <a:gd name="T4" fmla="*/ 635 w 635"/>
                  <a:gd name="T5" fmla="*/ 181 h 544"/>
                  <a:gd name="T6" fmla="*/ 544 w 635"/>
                  <a:gd name="T7" fmla="*/ 272 h 544"/>
                  <a:gd name="T8" fmla="*/ 499 w 635"/>
                  <a:gd name="T9" fmla="*/ 362 h 544"/>
                  <a:gd name="T10" fmla="*/ 408 w 635"/>
                  <a:gd name="T11" fmla="*/ 453 h 544"/>
                  <a:gd name="T12" fmla="*/ 272 w 635"/>
                  <a:gd name="T13" fmla="*/ 453 h 544"/>
                  <a:gd name="T14" fmla="*/ 226 w 635"/>
                  <a:gd name="T15" fmla="*/ 544 h 544"/>
                  <a:gd name="T16" fmla="*/ 181 w 635"/>
                  <a:gd name="T17" fmla="*/ 544 h 544"/>
                  <a:gd name="T18" fmla="*/ 226 w 635"/>
                  <a:gd name="T19" fmla="*/ 453 h 544"/>
                  <a:gd name="T20" fmla="*/ 181 w 635"/>
                  <a:gd name="T21" fmla="*/ 453 h 544"/>
                  <a:gd name="T22" fmla="*/ 45 w 635"/>
                  <a:gd name="T23" fmla="*/ 498 h 544"/>
                  <a:gd name="T24" fmla="*/ 0 w 635"/>
                  <a:gd name="T25" fmla="*/ 453 h 544"/>
                  <a:gd name="T26" fmla="*/ 226 w 635"/>
                  <a:gd name="T27" fmla="*/ 362 h 544"/>
                  <a:gd name="T28" fmla="*/ 408 w 635"/>
                  <a:gd name="T29" fmla="*/ 272 h 544"/>
                  <a:gd name="T30" fmla="*/ 499 w 635"/>
                  <a:gd name="T31" fmla="*/ 181 h 544"/>
                  <a:gd name="T32" fmla="*/ 589 w 635"/>
                  <a:gd name="T33" fmla="*/ 0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5" h="544">
                    <a:moveTo>
                      <a:pt x="589" y="0"/>
                    </a:moveTo>
                    <a:lnTo>
                      <a:pt x="635" y="45"/>
                    </a:lnTo>
                    <a:lnTo>
                      <a:pt x="635" y="181"/>
                    </a:lnTo>
                    <a:lnTo>
                      <a:pt x="544" y="272"/>
                    </a:lnTo>
                    <a:lnTo>
                      <a:pt x="499" y="362"/>
                    </a:lnTo>
                    <a:lnTo>
                      <a:pt x="408" y="453"/>
                    </a:lnTo>
                    <a:lnTo>
                      <a:pt x="272" y="453"/>
                    </a:lnTo>
                    <a:lnTo>
                      <a:pt x="226" y="544"/>
                    </a:lnTo>
                    <a:lnTo>
                      <a:pt x="181" y="544"/>
                    </a:lnTo>
                    <a:lnTo>
                      <a:pt x="226" y="453"/>
                    </a:lnTo>
                    <a:lnTo>
                      <a:pt x="181" y="453"/>
                    </a:lnTo>
                    <a:lnTo>
                      <a:pt x="45" y="498"/>
                    </a:lnTo>
                    <a:lnTo>
                      <a:pt x="0" y="453"/>
                    </a:lnTo>
                    <a:lnTo>
                      <a:pt x="226" y="362"/>
                    </a:lnTo>
                    <a:lnTo>
                      <a:pt x="408" y="272"/>
                    </a:lnTo>
                    <a:lnTo>
                      <a:pt x="499" y="181"/>
                    </a:lnTo>
                    <a:lnTo>
                      <a:pt x="589" y="0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52" name="Freeform 72">
                <a:extLst>
                  <a:ext uri="{FF2B5EF4-FFF2-40B4-BE49-F238E27FC236}">
                    <a16:creationId xmlns:a16="http://schemas.microsoft.com/office/drawing/2014/main" id="{742C6D87-1F79-484C-8F7A-689BE7BCA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4" y="1842"/>
                <a:ext cx="136" cy="182"/>
              </a:xfrm>
              <a:custGeom>
                <a:avLst/>
                <a:gdLst>
                  <a:gd name="T0" fmla="*/ 90 w 136"/>
                  <a:gd name="T1" fmla="*/ 0 h 182"/>
                  <a:gd name="T2" fmla="*/ 0 w 136"/>
                  <a:gd name="T3" fmla="*/ 46 h 182"/>
                  <a:gd name="T4" fmla="*/ 0 w 136"/>
                  <a:gd name="T5" fmla="*/ 137 h 182"/>
                  <a:gd name="T6" fmla="*/ 45 w 136"/>
                  <a:gd name="T7" fmla="*/ 182 h 182"/>
                  <a:gd name="T8" fmla="*/ 136 w 136"/>
                  <a:gd name="T9" fmla="*/ 46 h 182"/>
                  <a:gd name="T10" fmla="*/ 90 w 136"/>
                  <a:gd name="T11" fmla="*/ 0 h 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6" h="182">
                    <a:moveTo>
                      <a:pt x="90" y="0"/>
                    </a:moveTo>
                    <a:lnTo>
                      <a:pt x="0" y="46"/>
                    </a:lnTo>
                    <a:lnTo>
                      <a:pt x="0" y="137"/>
                    </a:lnTo>
                    <a:lnTo>
                      <a:pt x="45" y="182"/>
                    </a:lnTo>
                    <a:lnTo>
                      <a:pt x="136" y="46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53" name="Freeform 73">
                <a:extLst>
                  <a:ext uri="{FF2B5EF4-FFF2-40B4-BE49-F238E27FC236}">
                    <a16:creationId xmlns:a16="http://schemas.microsoft.com/office/drawing/2014/main" id="{8C4A3DB0-3DBE-4728-A303-199B73A56F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5" y="1842"/>
                <a:ext cx="91" cy="91"/>
              </a:xfrm>
              <a:custGeom>
                <a:avLst/>
                <a:gdLst>
                  <a:gd name="T0" fmla="*/ 91 w 91"/>
                  <a:gd name="T1" fmla="*/ 0 h 91"/>
                  <a:gd name="T2" fmla="*/ 0 w 91"/>
                  <a:gd name="T3" fmla="*/ 46 h 91"/>
                  <a:gd name="T4" fmla="*/ 45 w 91"/>
                  <a:gd name="T5" fmla="*/ 91 h 91"/>
                  <a:gd name="T6" fmla="*/ 91 w 91"/>
                  <a:gd name="T7" fmla="*/ 46 h 91"/>
                  <a:gd name="T8" fmla="*/ 91 w 91"/>
                  <a:gd name="T9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91">
                    <a:moveTo>
                      <a:pt x="91" y="0"/>
                    </a:moveTo>
                    <a:lnTo>
                      <a:pt x="0" y="46"/>
                    </a:lnTo>
                    <a:lnTo>
                      <a:pt x="45" y="91"/>
                    </a:lnTo>
                    <a:lnTo>
                      <a:pt x="91" y="46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54" name="Freeform 74">
                <a:extLst>
                  <a:ext uri="{FF2B5EF4-FFF2-40B4-BE49-F238E27FC236}">
                    <a16:creationId xmlns:a16="http://schemas.microsoft.com/office/drawing/2014/main" id="{29CEB38F-E07E-4E61-B075-CBB12DC029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9" y="2341"/>
                <a:ext cx="136" cy="137"/>
              </a:xfrm>
              <a:custGeom>
                <a:avLst/>
                <a:gdLst>
                  <a:gd name="T0" fmla="*/ 136 w 136"/>
                  <a:gd name="T1" fmla="*/ 0 h 137"/>
                  <a:gd name="T2" fmla="*/ 0 w 136"/>
                  <a:gd name="T3" fmla="*/ 46 h 137"/>
                  <a:gd name="T4" fmla="*/ 0 w 136"/>
                  <a:gd name="T5" fmla="*/ 137 h 137"/>
                  <a:gd name="T6" fmla="*/ 91 w 136"/>
                  <a:gd name="T7" fmla="*/ 91 h 137"/>
                  <a:gd name="T8" fmla="*/ 136 w 136"/>
                  <a:gd name="T9" fmla="*/ 0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37">
                    <a:moveTo>
                      <a:pt x="136" y="0"/>
                    </a:moveTo>
                    <a:lnTo>
                      <a:pt x="0" y="46"/>
                    </a:lnTo>
                    <a:lnTo>
                      <a:pt x="0" y="137"/>
                    </a:lnTo>
                    <a:lnTo>
                      <a:pt x="91" y="91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55" name="Freeform 75">
                <a:extLst>
                  <a:ext uri="{FF2B5EF4-FFF2-40B4-BE49-F238E27FC236}">
                    <a16:creationId xmlns:a16="http://schemas.microsoft.com/office/drawing/2014/main" id="{CC048AE8-3C0B-4804-80C2-B78584E65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05" y="3521"/>
                <a:ext cx="861" cy="499"/>
              </a:xfrm>
              <a:custGeom>
                <a:avLst/>
                <a:gdLst>
                  <a:gd name="T0" fmla="*/ 43 w 861"/>
                  <a:gd name="T1" fmla="*/ 26 h 499"/>
                  <a:gd name="T2" fmla="*/ 101 w 861"/>
                  <a:gd name="T3" fmla="*/ 26 h 499"/>
                  <a:gd name="T4" fmla="*/ 453 w 861"/>
                  <a:gd name="T5" fmla="*/ 45 h 499"/>
                  <a:gd name="T6" fmla="*/ 771 w 861"/>
                  <a:gd name="T7" fmla="*/ 272 h 499"/>
                  <a:gd name="T8" fmla="*/ 861 w 861"/>
                  <a:gd name="T9" fmla="*/ 499 h 499"/>
                  <a:gd name="T10" fmla="*/ 680 w 861"/>
                  <a:gd name="T11" fmla="*/ 499 h 499"/>
                  <a:gd name="T12" fmla="*/ 544 w 861"/>
                  <a:gd name="T13" fmla="*/ 363 h 499"/>
                  <a:gd name="T14" fmla="*/ 453 w 861"/>
                  <a:gd name="T15" fmla="*/ 453 h 499"/>
                  <a:gd name="T16" fmla="*/ 362 w 861"/>
                  <a:gd name="T17" fmla="*/ 408 h 499"/>
                  <a:gd name="T18" fmla="*/ 272 w 861"/>
                  <a:gd name="T19" fmla="*/ 227 h 499"/>
                  <a:gd name="T20" fmla="*/ 136 w 861"/>
                  <a:gd name="T21" fmla="*/ 181 h 499"/>
                  <a:gd name="T22" fmla="*/ 0 w 861"/>
                  <a:gd name="T23" fmla="*/ 0 h 499"/>
                  <a:gd name="T24" fmla="*/ 43 w 861"/>
                  <a:gd name="T25" fmla="*/ 26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61" h="499">
                    <a:moveTo>
                      <a:pt x="43" y="26"/>
                    </a:moveTo>
                    <a:cubicBezTo>
                      <a:pt x="62" y="26"/>
                      <a:pt x="82" y="26"/>
                      <a:pt x="101" y="26"/>
                    </a:cubicBezTo>
                    <a:lnTo>
                      <a:pt x="453" y="45"/>
                    </a:lnTo>
                    <a:lnTo>
                      <a:pt x="771" y="272"/>
                    </a:lnTo>
                    <a:lnTo>
                      <a:pt x="861" y="499"/>
                    </a:lnTo>
                    <a:lnTo>
                      <a:pt x="680" y="499"/>
                    </a:lnTo>
                    <a:lnTo>
                      <a:pt x="544" y="363"/>
                    </a:lnTo>
                    <a:lnTo>
                      <a:pt x="453" y="453"/>
                    </a:lnTo>
                    <a:lnTo>
                      <a:pt x="362" y="408"/>
                    </a:lnTo>
                    <a:lnTo>
                      <a:pt x="272" y="227"/>
                    </a:lnTo>
                    <a:lnTo>
                      <a:pt x="136" y="181"/>
                    </a:lnTo>
                    <a:lnTo>
                      <a:pt x="0" y="0"/>
                    </a:lnTo>
                    <a:lnTo>
                      <a:pt x="43" y="26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56" name="Freeform 76">
                <a:extLst>
                  <a:ext uri="{FF2B5EF4-FFF2-40B4-BE49-F238E27FC236}">
                    <a16:creationId xmlns:a16="http://schemas.microsoft.com/office/drawing/2014/main" id="{BAF07840-91C7-4CDF-B2D6-01737F2A1C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6" y="3475"/>
                <a:ext cx="226" cy="318"/>
              </a:xfrm>
              <a:custGeom>
                <a:avLst/>
                <a:gdLst>
                  <a:gd name="T0" fmla="*/ 226 w 226"/>
                  <a:gd name="T1" fmla="*/ 0 h 318"/>
                  <a:gd name="T2" fmla="*/ 45 w 226"/>
                  <a:gd name="T3" fmla="*/ 137 h 318"/>
                  <a:gd name="T4" fmla="*/ 0 w 226"/>
                  <a:gd name="T5" fmla="*/ 318 h 318"/>
                  <a:gd name="T6" fmla="*/ 90 w 226"/>
                  <a:gd name="T7" fmla="*/ 273 h 318"/>
                  <a:gd name="T8" fmla="*/ 181 w 226"/>
                  <a:gd name="T9" fmla="*/ 318 h 318"/>
                  <a:gd name="T10" fmla="*/ 136 w 226"/>
                  <a:gd name="T11" fmla="*/ 137 h 318"/>
                  <a:gd name="T12" fmla="*/ 226 w 226"/>
                  <a:gd name="T13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6" h="318">
                    <a:moveTo>
                      <a:pt x="226" y="0"/>
                    </a:moveTo>
                    <a:lnTo>
                      <a:pt x="45" y="137"/>
                    </a:lnTo>
                    <a:lnTo>
                      <a:pt x="0" y="318"/>
                    </a:lnTo>
                    <a:lnTo>
                      <a:pt x="90" y="273"/>
                    </a:lnTo>
                    <a:lnTo>
                      <a:pt x="181" y="318"/>
                    </a:lnTo>
                    <a:lnTo>
                      <a:pt x="136" y="137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57" name="Freeform 77">
                <a:extLst>
                  <a:ext uri="{FF2B5EF4-FFF2-40B4-BE49-F238E27FC236}">
                    <a16:creationId xmlns:a16="http://schemas.microsoft.com/office/drawing/2014/main" id="{7A357748-9F83-4C97-9DB9-E1C1EFDAB2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52" y="2976"/>
                <a:ext cx="726" cy="772"/>
              </a:xfrm>
              <a:custGeom>
                <a:avLst/>
                <a:gdLst>
                  <a:gd name="T0" fmla="*/ 680 w 726"/>
                  <a:gd name="T1" fmla="*/ 0 h 772"/>
                  <a:gd name="T2" fmla="*/ 590 w 726"/>
                  <a:gd name="T3" fmla="*/ 0 h 772"/>
                  <a:gd name="T4" fmla="*/ 363 w 726"/>
                  <a:gd name="T5" fmla="*/ 273 h 772"/>
                  <a:gd name="T6" fmla="*/ 45 w 726"/>
                  <a:gd name="T7" fmla="*/ 499 h 772"/>
                  <a:gd name="T8" fmla="*/ 0 w 726"/>
                  <a:gd name="T9" fmla="*/ 545 h 772"/>
                  <a:gd name="T10" fmla="*/ 0 w 726"/>
                  <a:gd name="T11" fmla="*/ 681 h 772"/>
                  <a:gd name="T12" fmla="*/ 227 w 726"/>
                  <a:gd name="T13" fmla="*/ 772 h 772"/>
                  <a:gd name="T14" fmla="*/ 499 w 726"/>
                  <a:gd name="T15" fmla="*/ 499 h 772"/>
                  <a:gd name="T16" fmla="*/ 544 w 726"/>
                  <a:gd name="T17" fmla="*/ 182 h 772"/>
                  <a:gd name="T18" fmla="*/ 726 w 726"/>
                  <a:gd name="T19" fmla="*/ 0 h 772"/>
                  <a:gd name="T20" fmla="*/ 680 w 726"/>
                  <a:gd name="T21" fmla="*/ 0 h 7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26" h="772">
                    <a:moveTo>
                      <a:pt x="680" y="0"/>
                    </a:moveTo>
                    <a:lnTo>
                      <a:pt x="590" y="0"/>
                    </a:lnTo>
                    <a:lnTo>
                      <a:pt x="363" y="273"/>
                    </a:lnTo>
                    <a:lnTo>
                      <a:pt x="45" y="499"/>
                    </a:lnTo>
                    <a:lnTo>
                      <a:pt x="0" y="545"/>
                    </a:lnTo>
                    <a:lnTo>
                      <a:pt x="0" y="681"/>
                    </a:lnTo>
                    <a:lnTo>
                      <a:pt x="227" y="772"/>
                    </a:lnTo>
                    <a:lnTo>
                      <a:pt x="499" y="499"/>
                    </a:lnTo>
                    <a:lnTo>
                      <a:pt x="544" y="182"/>
                    </a:lnTo>
                    <a:lnTo>
                      <a:pt x="726" y="0"/>
                    </a:lnTo>
                    <a:lnTo>
                      <a:pt x="680" y="0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58" name="Freeform 78">
                <a:extLst>
                  <a:ext uri="{FF2B5EF4-FFF2-40B4-BE49-F238E27FC236}">
                    <a16:creationId xmlns:a16="http://schemas.microsoft.com/office/drawing/2014/main" id="{1CE88F1A-E7A4-48BE-9C78-6858669829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23" y="2568"/>
                <a:ext cx="272" cy="771"/>
              </a:xfrm>
              <a:custGeom>
                <a:avLst/>
                <a:gdLst>
                  <a:gd name="T0" fmla="*/ 136 w 272"/>
                  <a:gd name="T1" fmla="*/ 0 h 771"/>
                  <a:gd name="T2" fmla="*/ 0 w 272"/>
                  <a:gd name="T3" fmla="*/ 272 h 771"/>
                  <a:gd name="T4" fmla="*/ 46 w 272"/>
                  <a:gd name="T5" fmla="*/ 408 h 771"/>
                  <a:gd name="T6" fmla="*/ 46 w 272"/>
                  <a:gd name="T7" fmla="*/ 499 h 771"/>
                  <a:gd name="T8" fmla="*/ 182 w 272"/>
                  <a:gd name="T9" fmla="*/ 545 h 771"/>
                  <a:gd name="T10" fmla="*/ 91 w 272"/>
                  <a:gd name="T11" fmla="*/ 635 h 771"/>
                  <a:gd name="T12" fmla="*/ 182 w 272"/>
                  <a:gd name="T13" fmla="*/ 771 h 771"/>
                  <a:gd name="T14" fmla="*/ 272 w 272"/>
                  <a:gd name="T15" fmla="*/ 545 h 771"/>
                  <a:gd name="T16" fmla="*/ 182 w 272"/>
                  <a:gd name="T17" fmla="*/ 363 h 771"/>
                  <a:gd name="T18" fmla="*/ 91 w 272"/>
                  <a:gd name="T19" fmla="*/ 227 h 771"/>
                  <a:gd name="T20" fmla="*/ 227 w 272"/>
                  <a:gd name="T21" fmla="*/ 136 h 771"/>
                  <a:gd name="T22" fmla="*/ 136 w 272"/>
                  <a:gd name="T23" fmla="*/ 0 h 7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2" h="771">
                    <a:moveTo>
                      <a:pt x="136" y="0"/>
                    </a:moveTo>
                    <a:lnTo>
                      <a:pt x="0" y="272"/>
                    </a:lnTo>
                    <a:lnTo>
                      <a:pt x="46" y="408"/>
                    </a:lnTo>
                    <a:lnTo>
                      <a:pt x="46" y="499"/>
                    </a:lnTo>
                    <a:lnTo>
                      <a:pt x="182" y="545"/>
                    </a:lnTo>
                    <a:lnTo>
                      <a:pt x="91" y="635"/>
                    </a:lnTo>
                    <a:lnTo>
                      <a:pt x="182" y="771"/>
                    </a:lnTo>
                    <a:lnTo>
                      <a:pt x="272" y="545"/>
                    </a:lnTo>
                    <a:lnTo>
                      <a:pt x="182" y="363"/>
                    </a:lnTo>
                    <a:lnTo>
                      <a:pt x="91" y="227"/>
                    </a:lnTo>
                    <a:lnTo>
                      <a:pt x="227" y="136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59" name="Freeform 79">
                <a:extLst>
                  <a:ext uri="{FF2B5EF4-FFF2-40B4-BE49-F238E27FC236}">
                    <a16:creationId xmlns:a16="http://schemas.microsoft.com/office/drawing/2014/main" id="{C42F502B-8C49-48CA-91D7-3B77169314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1" y="5290"/>
                <a:ext cx="227" cy="363"/>
              </a:xfrm>
              <a:custGeom>
                <a:avLst/>
                <a:gdLst>
                  <a:gd name="T0" fmla="*/ 46 w 227"/>
                  <a:gd name="T1" fmla="*/ 0 h 363"/>
                  <a:gd name="T2" fmla="*/ 0 w 227"/>
                  <a:gd name="T3" fmla="*/ 272 h 363"/>
                  <a:gd name="T4" fmla="*/ 46 w 227"/>
                  <a:gd name="T5" fmla="*/ 363 h 363"/>
                  <a:gd name="T6" fmla="*/ 227 w 227"/>
                  <a:gd name="T7" fmla="*/ 181 h 363"/>
                  <a:gd name="T8" fmla="*/ 46 w 227"/>
                  <a:gd name="T9" fmla="*/ 0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363">
                    <a:moveTo>
                      <a:pt x="46" y="0"/>
                    </a:moveTo>
                    <a:lnTo>
                      <a:pt x="0" y="272"/>
                    </a:lnTo>
                    <a:lnTo>
                      <a:pt x="46" y="363"/>
                    </a:lnTo>
                    <a:lnTo>
                      <a:pt x="227" y="181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60" name="Freeform 80">
                <a:extLst>
                  <a:ext uri="{FF2B5EF4-FFF2-40B4-BE49-F238E27FC236}">
                    <a16:creationId xmlns:a16="http://schemas.microsoft.com/office/drawing/2014/main" id="{2E86695E-E136-43F5-8DC5-C1FC178188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02" y="5607"/>
                <a:ext cx="409" cy="409"/>
              </a:xfrm>
              <a:custGeom>
                <a:avLst/>
                <a:gdLst>
                  <a:gd name="T0" fmla="*/ 363 w 409"/>
                  <a:gd name="T1" fmla="*/ 0 h 409"/>
                  <a:gd name="T2" fmla="*/ 182 w 409"/>
                  <a:gd name="T3" fmla="*/ 227 h 409"/>
                  <a:gd name="T4" fmla="*/ 0 w 409"/>
                  <a:gd name="T5" fmla="*/ 363 h 409"/>
                  <a:gd name="T6" fmla="*/ 182 w 409"/>
                  <a:gd name="T7" fmla="*/ 409 h 409"/>
                  <a:gd name="T8" fmla="*/ 227 w 409"/>
                  <a:gd name="T9" fmla="*/ 227 h 409"/>
                  <a:gd name="T10" fmla="*/ 409 w 409"/>
                  <a:gd name="T11" fmla="*/ 136 h 409"/>
                  <a:gd name="T12" fmla="*/ 363 w 409"/>
                  <a:gd name="T13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9" h="409">
                    <a:moveTo>
                      <a:pt x="363" y="0"/>
                    </a:moveTo>
                    <a:lnTo>
                      <a:pt x="182" y="227"/>
                    </a:lnTo>
                    <a:lnTo>
                      <a:pt x="0" y="363"/>
                    </a:lnTo>
                    <a:lnTo>
                      <a:pt x="182" y="409"/>
                    </a:lnTo>
                    <a:lnTo>
                      <a:pt x="227" y="227"/>
                    </a:lnTo>
                    <a:lnTo>
                      <a:pt x="409" y="136"/>
                    </a:lnTo>
                    <a:lnTo>
                      <a:pt x="363" y="0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61" name="Freeform 81">
                <a:extLst>
                  <a:ext uri="{FF2B5EF4-FFF2-40B4-BE49-F238E27FC236}">
                    <a16:creationId xmlns:a16="http://schemas.microsoft.com/office/drawing/2014/main" id="{16AC71C1-51A5-4356-870A-834581BCEA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0" y="5653"/>
                <a:ext cx="181" cy="181"/>
              </a:xfrm>
              <a:custGeom>
                <a:avLst/>
                <a:gdLst>
                  <a:gd name="T0" fmla="*/ 0 w 181"/>
                  <a:gd name="T1" fmla="*/ 0 h 181"/>
                  <a:gd name="T2" fmla="*/ 181 w 181"/>
                  <a:gd name="T3" fmla="*/ 0 h 181"/>
                  <a:gd name="T4" fmla="*/ 181 w 181"/>
                  <a:gd name="T5" fmla="*/ 45 h 181"/>
                  <a:gd name="T6" fmla="*/ 91 w 181"/>
                  <a:gd name="T7" fmla="*/ 181 h 181"/>
                  <a:gd name="T8" fmla="*/ 0 w 181"/>
                  <a:gd name="T9" fmla="*/ 136 h 181"/>
                  <a:gd name="T10" fmla="*/ 0 w 181"/>
                  <a:gd name="T11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1" h="181">
                    <a:moveTo>
                      <a:pt x="0" y="0"/>
                    </a:moveTo>
                    <a:lnTo>
                      <a:pt x="181" y="0"/>
                    </a:lnTo>
                    <a:lnTo>
                      <a:pt x="181" y="45"/>
                    </a:lnTo>
                    <a:lnTo>
                      <a:pt x="91" y="181"/>
                    </a:lnTo>
                    <a:lnTo>
                      <a:pt x="0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62" name="Freeform 82">
                <a:extLst>
                  <a:ext uri="{FF2B5EF4-FFF2-40B4-BE49-F238E27FC236}">
                    <a16:creationId xmlns:a16="http://schemas.microsoft.com/office/drawing/2014/main" id="{FD9CDB8B-9F5C-471C-8520-EFF0C97D10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1" y="4110"/>
                <a:ext cx="1859" cy="1452"/>
              </a:xfrm>
              <a:custGeom>
                <a:avLst/>
                <a:gdLst>
                  <a:gd name="T0" fmla="*/ 725 w 1859"/>
                  <a:gd name="T1" fmla="*/ 998 h 1452"/>
                  <a:gd name="T2" fmla="*/ 0 w 1859"/>
                  <a:gd name="T3" fmla="*/ 1180 h 1452"/>
                  <a:gd name="T4" fmla="*/ 0 w 1859"/>
                  <a:gd name="T5" fmla="*/ 908 h 1452"/>
                  <a:gd name="T6" fmla="*/ 90 w 1859"/>
                  <a:gd name="T7" fmla="*/ 590 h 1452"/>
                  <a:gd name="T8" fmla="*/ 453 w 1859"/>
                  <a:gd name="T9" fmla="*/ 409 h 1452"/>
                  <a:gd name="T10" fmla="*/ 816 w 1859"/>
                  <a:gd name="T11" fmla="*/ 91 h 1452"/>
                  <a:gd name="T12" fmla="*/ 861 w 1859"/>
                  <a:gd name="T13" fmla="*/ 137 h 1452"/>
                  <a:gd name="T14" fmla="*/ 1043 w 1859"/>
                  <a:gd name="T15" fmla="*/ 0 h 1452"/>
                  <a:gd name="T16" fmla="*/ 1224 w 1859"/>
                  <a:gd name="T17" fmla="*/ 0 h 1452"/>
                  <a:gd name="T18" fmla="*/ 1270 w 1859"/>
                  <a:gd name="T19" fmla="*/ 46 h 1452"/>
                  <a:gd name="T20" fmla="*/ 1179 w 1859"/>
                  <a:gd name="T21" fmla="*/ 182 h 1452"/>
                  <a:gd name="T22" fmla="*/ 1360 w 1859"/>
                  <a:gd name="T23" fmla="*/ 273 h 1452"/>
                  <a:gd name="T24" fmla="*/ 1406 w 1859"/>
                  <a:gd name="T25" fmla="*/ 273 h 1452"/>
                  <a:gd name="T26" fmla="*/ 1542 w 1859"/>
                  <a:gd name="T27" fmla="*/ 46 h 1452"/>
                  <a:gd name="T28" fmla="*/ 1587 w 1859"/>
                  <a:gd name="T29" fmla="*/ 46 h 1452"/>
                  <a:gd name="T30" fmla="*/ 1723 w 1859"/>
                  <a:gd name="T31" fmla="*/ 499 h 1452"/>
                  <a:gd name="T32" fmla="*/ 1859 w 1859"/>
                  <a:gd name="T33" fmla="*/ 817 h 1452"/>
                  <a:gd name="T34" fmla="*/ 1859 w 1859"/>
                  <a:gd name="T35" fmla="*/ 908 h 1452"/>
                  <a:gd name="T36" fmla="*/ 1723 w 1859"/>
                  <a:gd name="T37" fmla="*/ 998 h 1452"/>
                  <a:gd name="T38" fmla="*/ 1542 w 1859"/>
                  <a:gd name="T39" fmla="*/ 1180 h 1452"/>
                  <a:gd name="T40" fmla="*/ 1542 w 1859"/>
                  <a:gd name="T41" fmla="*/ 1361 h 1452"/>
                  <a:gd name="T42" fmla="*/ 1360 w 1859"/>
                  <a:gd name="T43" fmla="*/ 1361 h 1452"/>
                  <a:gd name="T44" fmla="*/ 1270 w 1859"/>
                  <a:gd name="T45" fmla="*/ 1452 h 1452"/>
                  <a:gd name="T46" fmla="*/ 1043 w 1859"/>
                  <a:gd name="T47" fmla="*/ 1407 h 1452"/>
                  <a:gd name="T48" fmla="*/ 1043 w 1859"/>
                  <a:gd name="T49" fmla="*/ 1225 h 1452"/>
                  <a:gd name="T50" fmla="*/ 998 w 1859"/>
                  <a:gd name="T51" fmla="*/ 1225 h 1452"/>
                  <a:gd name="T52" fmla="*/ 998 w 1859"/>
                  <a:gd name="T53" fmla="*/ 1134 h 1452"/>
                  <a:gd name="T54" fmla="*/ 907 w 1859"/>
                  <a:gd name="T55" fmla="*/ 1180 h 1452"/>
                  <a:gd name="T56" fmla="*/ 816 w 1859"/>
                  <a:gd name="T57" fmla="*/ 1134 h 1452"/>
                  <a:gd name="T58" fmla="*/ 771 w 1859"/>
                  <a:gd name="T59" fmla="*/ 998 h 1452"/>
                  <a:gd name="T60" fmla="*/ 725 w 1859"/>
                  <a:gd name="T61" fmla="*/ 998 h 14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859" h="1452">
                    <a:moveTo>
                      <a:pt x="725" y="998"/>
                    </a:moveTo>
                    <a:lnTo>
                      <a:pt x="0" y="1180"/>
                    </a:lnTo>
                    <a:lnTo>
                      <a:pt x="0" y="908"/>
                    </a:lnTo>
                    <a:lnTo>
                      <a:pt x="90" y="590"/>
                    </a:lnTo>
                    <a:lnTo>
                      <a:pt x="453" y="409"/>
                    </a:lnTo>
                    <a:lnTo>
                      <a:pt x="816" y="91"/>
                    </a:lnTo>
                    <a:lnTo>
                      <a:pt x="861" y="137"/>
                    </a:lnTo>
                    <a:lnTo>
                      <a:pt x="1043" y="0"/>
                    </a:lnTo>
                    <a:lnTo>
                      <a:pt x="1224" y="0"/>
                    </a:lnTo>
                    <a:lnTo>
                      <a:pt x="1270" y="46"/>
                    </a:lnTo>
                    <a:lnTo>
                      <a:pt x="1179" y="182"/>
                    </a:lnTo>
                    <a:lnTo>
                      <a:pt x="1360" y="273"/>
                    </a:lnTo>
                    <a:lnTo>
                      <a:pt x="1406" y="273"/>
                    </a:lnTo>
                    <a:lnTo>
                      <a:pt x="1542" y="46"/>
                    </a:lnTo>
                    <a:lnTo>
                      <a:pt x="1587" y="46"/>
                    </a:lnTo>
                    <a:lnTo>
                      <a:pt x="1723" y="499"/>
                    </a:lnTo>
                    <a:lnTo>
                      <a:pt x="1859" y="817"/>
                    </a:lnTo>
                    <a:lnTo>
                      <a:pt x="1859" y="908"/>
                    </a:lnTo>
                    <a:lnTo>
                      <a:pt x="1723" y="998"/>
                    </a:lnTo>
                    <a:lnTo>
                      <a:pt x="1542" y="1180"/>
                    </a:lnTo>
                    <a:lnTo>
                      <a:pt x="1542" y="1361"/>
                    </a:lnTo>
                    <a:lnTo>
                      <a:pt x="1360" y="1361"/>
                    </a:lnTo>
                    <a:lnTo>
                      <a:pt x="1270" y="1452"/>
                    </a:lnTo>
                    <a:lnTo>
                      <a:pt x="1043" y="1407"/>
                    </a:lnTo>
                    <a:lnTo>
                      <a:pt x="1043" y="1225"/>
                    </a:lnTo>
                    <a:lnTo>
                      <a:pt x="998" y="1225"/>
                    </a:lnTo>
                    <a:lnTo>
                      <a:pt x="998" y="1134"/>
                    </a:lnTo>
                    <a:lnTo>
                      <a:pt x="907" y="1180"/>
                    </a:lnTo>
                    <a:lnTo>
                      <a:pt x="816" y="1134"/>
                    </a:lnTo>
                    <a:lnTo>
                      <a:pt x="771" y="998"/>
                    </a:lnTo>
                    <a:lnTo>
                      <a:pt x="725" y="998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63" name="Freeform 83">
                <a:extLst>
                  <a:ext uri="{FF2B5EF4-FFF2-40B4-BE49-F238E27FC236}">
                    <a16:creationId xmlns:a16="http://schemas.microsoft.com/office/drawing/2014/main" id="{E6F68222-9FF1-4723-8F3A-E3F369B5D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" y="3339"/>
                <a:ext cx="952" cy="726"/>
              </a:xfrm>
              <a:custGeom>
                <a:avLst/>
                <a:gdLst>
                  <a:gd name="T0" fmla="*/ 0 w 952"/>
                  <a:gd name="T1" fmla="*/ 0 h 726"/>
                  <a:gd name="T2" fmla="*/ 0 w 952"/>
                  <a:gd name="T3" fmla="*/ 91 h 726"/>
                  <a:gd name="T4" fmla="*/ 90 w 952"/>
                  <a:gd name="T5" fmla="*/ 363 h 726"/>
                  <a:gd name="T6" fmla="*/ 227 w 952"/>
                  <a:gd name="T7" fmla="*/ 545 h 726"/>
                  <a:gd name="T8" fmla="*/ 907 w 952"/>
                  <a:gd name="T9" fmla="*/ 726 h 726"/>
                  <a:gd name="T10" fmla="*/ 952 w 952"/>
                  <a:gd name="T11" fmla="*/ 681 h 726"/>
                  <a:gd name="T12" fmla="*/ 680 w 952"/>
                  <a:gd name="T13" fmla="*/ 499 h 726"/>
                  <a:gd name="T14" fmla="*/ 363 w 952"/>
                  <a:gd name="T15" fmla="*/ 454 h 726"/>
                  <a:gd name="T16" fmla="*/ 363 w 952"/>
                  <a:gd name="T17" fmla="*/ 318 h 726"/>
                  <a:gd name="T18" fmla="*/ 181 w 952"/>
                  <a:gd name="T19" fmla="*/ 136 h 726"/>
                  <a:gd name="T20" fmla="*/ 0 w 952"/>
                  <a:gd name="T21" fmla="*/ 0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52" h="726">
                    <a:moveTo>
                      <a:pt x="0" y="0"/>
                    </a:moveTo>
                    <a:lnTo>
                      <a:pt x="0" y="91"/>
                    </a:lnTo>
                    <a:lnTo>
                      <a:pt x="90" y="363"/>
                    </a:lnTo>
                    <a:lnTo>
                      <a:pt x="227" y="545"/>
                    </a:lnTo>
                    <a:lnTo>
                      <a:pt x="907" y="726"/>
                    </a:lnTo>
                    <a:lnTo>
                      <a:pt x="952" y="681"/>
                    </a:lnTo>
                    <a:lnTo>
                      <a:pt x="680" y="499"/>
                    </a:lnTo>
                    <a:lnTo>
                      <a:pt x="363" y="454"/>
                    </a:lnTo>
                    <a:lnTo>
                      <a:pt x="363" y="318"/>
                    </a:lnTo>
                    <a:lnTo>
                      <a:pt x="181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64" name="Freeform 84">
                <a:extLst>
                  <a:ext uri="{FF2B5EF4-FFF2-40B4-BE49-F238E27FC236}">
                    <a16:creationId xmlns:a16="http://schemas.microsoft.com/office/drawing/2014/main" id="{8CA6F860-78DB-417D-A112-F2A5E4D9AE1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865" y="436"/>
                <a:ext cx="226" cy="273"/>
              </a:xfrm>
              <a:custGeom>
                <a:avLst/>
                <a:gdLst>
                  <a:gd name="T0" fmla="*/ 226 w 226"/>
                  <a:gd name="T1" fmla="*/ 0 h 273"/>
                  <a:gd name="T2" fmla="*/ 226 w 226"/>
                  <a:gd name="T3" fmla="*/ 136 h 273"/>
                  <a:gd name="T4" fmla="*/ 226 w 226"/>
                  <a:gd name="T5" fmla="*/ 227 h 273"/>
                  <a:gd name="T6" fmla="*/ 90 w 226"/>
                  <a:gd name="T7" fmla="*/ 273 h 273"/>
                  <a:gd name="T8" fmla="*/ 0 w 226"/>
                  <a:gd name="T9" fmla="*/ 273 h 273"/>
                  <a:gd name="T10" fmla="*/ 45 w 226"/>
                  <a:gd name="T11" fmla="*/ 136 h 273"/>
                  <a:gd name="T12" fmla="*/ 136 w 226"/>
                  <a:gd name="T13" fmla="*/ 0 h 273"/>
                  <a:gd name="T14" fmla="*/ 226 w 226"/>
                  <a:gd name="T15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6" h="273">
                    <a:moveTo>
                      <a:pt x="226" y="0"/>
                    </a:moveTo>
                    <a:lnTo>
                      <a:pt x="226" y="136"/>
                    </a:lnTo>
                    <a:lnTo>
                      <a:pt x="226" y="227"/>
                    </a:lnTo>
                    <a:lnTo>
                      <a:pt x="90" y="273"/>
                    </a:lnTo>
                    <a:lnTo>
                      <a:pt x="0" y="273"/>
                    </a:lnTo>
                    <a:lnTo>
                      <a:pt x="45" y="136"/>
                    </a:lnTo>
                    <a:lnTo>
                      <a:pt x="136" y="0"/>
                    </a:lnTo>
                    <a:lnTo>
                      <a:pt x="226" y="0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65" name="Freeform 85">
                <a:extLst>
                  <a:ext uri="{FF2B5EF4-FFF2-40B4-BE49-F238E27FC236}">
                    <a16:creationId xmlns:a16="http://schemas.microsoft.com/office/drawing/2014/main" id="{17083680-81DC-4D1C-B2A3-2A3B800D39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593" y="73"/>
                <a:ext cx="363" cy="681"/>
              </a:xfrm>
              <a:custGeom>
                <a:avLst/>
                <a:gdLst>
                  <a:gd name="T0" fmla="*/ 272 w 363"/>
                  <a:gd name="T1" fmla="*/ 0 h 681"/>
                  <a:gd name="T2" fmla="*/ 45 w 363"/>
                  <a:gd name="T3" fmla="*/ 182 h 681"/>
                  <a:gd name="T4" fmla="*/ 91 w 363"/>
                  <a:gd name="T5" fmla="*/ 454 h 681"/>
                  <a:gd name="T6" fmla="*/ 0 w 363"/>
                  <a:gd name="T7" fmla="*/ 681 h 681"/>
                  <a:gd name="T8" fmla="*/ 45 w 363"/>
                  <a:gd name="T9" fmla="*/ 681 h 681"/>
                  <a:gd name="T10" fmla="*/ 227 w 363"/>
                  <a:gd name="T11" fmla="*/ 681 h 681"/>
                  <a:gd name="T12" fmla="*/ 363 w 363"/>
                  <a:gd name="T13" fmla="*/ 545 h 681"/>
                  <a:gd name="T14" fmla="*/ 181 w 363"/>
                  <a:gd name="T15" fmla="*/ 273 h 681"/>
                  <a:gd name="T16" fmla="*/ 317 w 363"/>
                  <a:gd name="T17" fmla="*/ 137 h 681"/>
                  <a:gd name="T18" fmla="*/ 227 w 363"/>
                  <a:gd name="T19" fmla="*/ 91 h 681"/>
                  <a:gd name="T20" fmla="*/ 272 w 363"/>
                  <a:gd name="T21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63" h="681">
                    <a:moveTo>
                      <a:pt x="272" y="0"/>
                    </a:moveTo>
                    <a:lnTo>
                      <a:pt x="45" y="182"/>
                    </a:lnTo>
                    <a:lnTo>
                      <a:pt x="91" y="454"/>
                    </a:lnTo>
                    <a:lnTo>
                      <a:pt x="0" y="681"/>
                    </a:lnTo>
                    <a:lnTo>
                      <a:pt x="45" y="681"/>
                    </a:lnTo>
                    <a:lnTo>
                      <a:pt x="227" y="681"/>
                    </a:lnTo>
                    <a:lnTo>
                      <a:pt x="363" y="545"/>
                    </a:lnTo>
                    <a:lnTo>
                      <a:pt x="181" y="273"/>
                    </a:lnTo>
                    <a:lnTo>
                      <a:pt x="317" y="137"/>
                    </a:lnTo>
                    <a:lnTo>
                      <a:pt x="227" y="91"/>
                    </a:lnTo>
                    <a:lnTo>
                      <a:pt x="272" y="0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66" name="Freeform 86">
                <a:extLst>
                  <a:ext uri="{FF2B5EF4-FFF2-40B4-BE49-F238E27FC236}">
                    <a16:creationId xmlns:a16="http://schemas.microsoft.com/office/drawing/2014/main" id="{D135015F-844B-4BBE-AF44-B976839D4D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092" y="-743"/>
                <a:ext cx="499" cy="408"/>
              </a:xfrm>
              <a:custGeom>
                <a:avLst/>
                <a:gdLst>
                  <a:gd name="T0" fmla="*/ 0 w 499"/>
                  <a:gd name="T1" fmla="*/ 91 h 408"/>
                  <a:gd name="T2" fmla="*/ 45 w 499"/>
                  <a:gd name="T3" fmla="*/ 227 h 408"/>
                  <a:gd name="T4" fmla="*/ 45 w 499"/>
                  <a:gd name="T5" fmla="*/ 318 h 408"/>
                  <a:gd name="T6" fmla="*/ 136 w 499"/>
                  <a:gd name="T7" fmla="*/ 408 h 408"/>
                  <a:gd name="T8" fmla="*/ 317 w 499"/>
                  <a:gd name="T9" fmla="*/ 318 h 408"/>
                  <a:gd name="T10" fmla="*/ 499 w 499"/>
                  <a:gd name="T11" fmla="*/ 136 h 408"/>
                  <a:gd name="T12" fmla="*/ 408 w 499"/>
                  <a:gd name="T13" fmla="*/ 0 h 408"/>
                  <a:gd name="T14" fmla="*/ 272 w 499"/>
                  <a:gd name="T15" fmla="*/ 91 h 408"/>
                  <a:gd name="T16" fmla="*/ 91 w 499"/>
                  <a:gd name="T17" fmla="*/ 45 h 408"/>
                  <a:gd name="T18" fmla="*/ 0 w 499"/>
                  <a:gd name="T19" fmla="*/ 91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99" h="408">
                    <a:moveTo>
                      <a:pt x="0" y="91"/>
                    </a:moveTo>
                    <a:lnTo>
                      <a:pt x="45" y="227"/>
                    </a:lnTo>
                    <a:lnTo>
                      <a:pt x="45" y="318"/>
                    </a:lnTo>
                    <a:lnTo>
                      <a:pt x="136" y="408"/>
                    </a:lnTo>
                    <a:lnTo>
                      <a:pt x="317" y="318"/>
                    </a:lnTo>
                    <a:lnTo>
                      <a:pt x="499" y="136"/>
                    </a:lnTo>
                    <a:lnTo>
                      <a:pt x="408" y="0"/>
                    </a:lnTo>
                    <a:lnTo>
                      <a:pt x="272" y="91"/>
                    </a:lnTo>
                    <a:lnTo>
                      <a:pt x="91" y="45"/>
                    </a:lnTo>
                    <a:lnTo>
                      <a:pt x="0" y="91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67" name="Freeform 87">
                <a:extLst>
                  <a:ext uri="{FF2B5EF4-FFF2-40B4-BE49-F238E27FC236}">
                    <a16:creationId xmlns:a16="http://schemas.microsoft.com/office/drawing/2014/main" id="{3A4AA92E-5A05-4A52-A504-6675A0DA06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2" y="-2195"/>
                <a:ext cx="317" cy="318"/>
              </a:xfrm>
              <a:custGeom>
                <a:avLst/>
                <a:gdLst>
                  <a:gd name="T0" fmla="*/ 91 w 317"/>
                  <a:gd name="T1" fmla="*/ 0 h 318"/>
                  <a:gd name="T2" fmla="*/ 0 w 317"/>
                  <a:gd name="T3" fmla="*/ 137 h 318"/>
                  <a:gd name="T4" fmla="*/ 0 w 317"/>
                  <a:gd name="T5" fmla="*/ 318 h 318"/>
                  <a:gd name="T6" fmla="*/ 317 w 317"/>
                  <a:gd name="T7" fmla="*/ 227 h 318"/>
                  <a:gd name="T8" fmla="*/ 317 w 317"/>
                  <a:gd name="T9" fmla="*/ 91 h 318"/>
                  <a:gd name="T10" fmla="*/ 181 w 317"/>
                  <a:gd name="T11" fmla="*/ 91 h 318"/>
                  <a:gd name="T12" fmla="*/ 91 w 317"/>
                  <a:gd name="T13" fmla="*/ 0 h 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7" h="318">
                    <a:moveTo>
                      <a:pt x="91" y="0"/>
                    </a:moveTo>
                    <a:lnTo>
                      <a:pt x="0" y="137"/>
                    </a:lnTo>
                    <a:lnTo>
                      <a:pt x="0" y="318"/>
                    </a:lnTo>
                    <a:lnTo>
                      <a:pt x="317" y="227"/>
                    </a:lnTo>
                    <a:lnTo>
                      <a:pt x="317" y="91"/>
                    </a:lnTo>
                    <a:lnTo>
                      <a:pt x="181" y="91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68" name="Freeform 88">
                <a:extLst>
                  <a:ext uri="{FF2B5EF4-FFF2-40B4-BE49-F238E27FC236}">
                    <a16:creationId xmlns:a16="http://schemas.microsoft.com/office/drawing/2014/main" id="{630BA10C-9692-49C8-9778-90E28AE97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27" y="-1786"/>
                <a:ext cx="136" cy="181"/>
              </a:xfrm>
              <a:custGeom>
                <a:avLst/>
                <a:gdLst>
                  <a:gd name="T0" fmla="*/ 0 w 136"/>
                  <a:gd name="T1" fmla="*/ 0 h 181"/>
                  <a:gd name="T2" fmla="*/ 0 w 136"/>
                  <a:gd name="T3" fmla="*/ 136 h 181"/>
                  <a:gd name="T4" fmla="*/ 136 w 136"/>
                  <a:gd name="T5" fmla="*/ 181 h 181"/>
                  <a:gd name="T6" fmla="*/ 91 w 136"/>
                  <a:gd name="T7" fmla="*/ 45 h 181"/>
                  <a:gd name="T8" fmla="*/ 0 w 136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" h="181">
                    <a:moveTo>
                      <a:pt x="0" y="0"/>
                    </a:moveTo>
                    <a:lnTo>
                      <a:pt x="0" y="136"/>
                    </a:lnTo>
                    <a:lnTo>
                      <a:pt x="136" y="181"/>
                    </a:lnTo>
                    <a:lnTo>
                      <a:pt x="91" y="4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69" name="Freeform 89">
                <a:extLst>
                  <a:ext uri="{FF2B5EF4-FFF2-40B4-BE49-F238E27FC236}">
                    <a16:creationId xmlns:a16="http://schemas.microsoft.com/office/drawing/2014/main" id="{5B5BE91C-9084-47A8-945C-88BC52803B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35" y="-2013"/>
                <a:ext cx="182" cy="91"/>
              </a:xfrm>
              <a:custGeom>
                <a:avLst/>
                <a:gdLst>
                  <a:gd name="T0" fmla="*/ 0 w 182"/>
                  <a:gd name="T1" fmla="*/ 0 h 91"/>
                  <a:gd name="T2" fmla="*/ 0 w 182"/>
                  <a:gd name="T3" fmla="*/ 45 h 91"/>
                  <a:gd name="T4" fmla="*/ 137 w 182"/>
                  <a:gd name="T5" fmla="*/ 91 h 91"/>
                  <a:gd name="T6" fmla="*/ 182 w 182"/>
                  <a:gd name="T7" fmla="*/ 0 h 91"/>
                  <a:gd name="T8" fmla="*/ 46 w 182"/>
                  <a:gd name="T9" fmla="*/ 0 h 91"/>
                  <a:gd name="T10" fmla="*/ 0 w 182"/>
                  <a:gd name="T11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2" h="91">
                    <a:moveTo>
                      <a:pt x="0" y="0"/>
                    </a:moveTo>
                    <a:lnTo>
                      <a:pt x="0" y="45"/>
                    </a:lnTo>
                    <a:lnTo>
                      <a:pt x="137" y="91"/>
                    </a:lnTo>
                    <a:lnTo>
                      <a:pt x="182" y="0"/>
                    </a:lnTo>
                    <a:lnTo>
                      <a:pt x="46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70" name="Freeform 90">
                <a:extLst>
                  <a:ext uri="{FF2B5EF4-FFF2-40B4-BE49-F238E27FC236}">
                    <a16:creationId xmlns:a16="http://schemas.microsoft.com/office/drawing/2014/main" id="{7AB7C541-7798-40B0-B918-60F013446B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-1378"/>
                <a:ext cx="137" cy="91"/>
              </a:xfrm>
              <a:custGeom>
                <a:avLst/>
                <a:gdLst>
                  <a:gd name="T0" fmla="*/ 91 w 137"/>
                  <a:gd name="T1" fmla="*/ 0 h 91"/>
                  <a:gd name="T2" fmla="*/ 137 w 137"/>
                  <a:gd name="T3" fmla="*/ 91 h 91"/>
                  <a:gd name="T4" fmla="*/ 0 w 137"/>
                  <a:gd name="T5" fmla="*/ 45 h 91"/>
                  <a:gd name="T6" fmla="*/ 91 w 137"/>
                  <a:gd name="T7" fmla="*/ 0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7" h="91">
                    <a:moveTo>
                      <a:pt x="91" y="0"/>
                    </a:moveTo>
                    <a:lnTo>
                      <a:pt x="137" y="91"/>
                    </a:lnTo>
                    <a:lnTo>
                      <a:pt x="0" y="45"/>
                    </a:ln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71" name="Freeform 91">
                <a:extLst>
                  <a:ext uri="{FF2B5EF4-FFF2-40B4-BE49-F238E27FC236}">
                    <a16:creationId xmlns:a16="http://schemas.microsoft.com/office/drawing/2014/main" id="{C714DF4B-A8BF-4AC9-9BFE-155E9DCFFB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336" y="-1786"/>
                <a:ext cx="1089" cy="862"/>
              </a:xfrm>
              <a:custGeom>
                <a:avLst/>
                <a:gdLst>
                  <a:gd name="T0" fmla="*/ 136 w 1089"/>
                  <a:gd name="T1" fmla="*/ 45 h 862"/>
                  <a:gd name="T2" fmla="*/ 91 w 1089"/>
                  <a:gd name="T3" fmla="*/ 227 h 862"/>
                  <a:gd name="T4" fmla="*/ 0 w 1089"/>
                  <a:gd name="T5" fmla="*/ 317 h 862"/>
                  <a:gd name="T6" fmla="*/ 46 w 1089"/>
                  <a:gd name="T7" fmla="*/ 544 h 862"/>
                  <a:gd name="T8" fmla="*/ 363 w 1089"/>
                  <a:gd name="T9" fmla="*/ 317 h 862"/>
                  <a:gd name="T10" fmla="*/ 454 w 1089"/>
                  <a:gd name="T11" fmla="*/ 453 h 862"/>
                  <a:gd name="T12" fmla="*/ 363 w 1089"/>
                  <a:gd name="T13" fmla="*/ 544 h 862"/>
                  <a:gd name="T14" fmla="*/ 499 w 1089"/>
                  <a:gd name="T15" fmla="*/ 635 h 862"/>
                  <a:gd name="T16" fmla="*/ 363 w 1089"/>
                  <a:gd name="T17" fmla="*/ 680 h 862"/>
                  <a:gd name="T18" fmla="*/ 454 w 1089"/>
                  <a:gd name="T19" fmla="*/ 816 h 862"/>
                  <a:gd name="T20" fmla="*/ 454 w 1089"/>
                  <a:gd name="T21" fmla="*/ 862 h 862"/>
                  <a:gd name="T22" fmla="*/ 590 w 1089"/>
                  <a:gd name="T23" fmla="*/ 862 h 862"/>
                  <a:gd name="T24" fmla="*/ 771 w 1089"/>
                  <a:gd name="T25" fmla="*/ 771 h 862"/>
                  <a:gd name="T26" fmla="*/ 908 w 1089"/>
                  <a:gd name="T27" fmla="*/ 862 h 862"/>
                  <a:gd name="T28" fmla="*/ 1044 w 1089"/>
                  <a:gd name="T29" fmla="*/ 771 h 862"/>
                  <a:gd name="T30" fmla="*/ 953 w 1089"/>
                  <a:gd name="T31" fmla="*/ 725 h 862"/>
                  <a:gd name="T32" fmla="*/ 1089 w 1089"/>
                  <a:gd name="T33" fmla="*/ 635 h 862"/>
                  <a:gd name="T34" fmla="*/ 953 w 1089"/>
                  <a:gd name="T35" fmla="*/ 499 h 862"/>
                  <a:gd name="T36" fmla="*/ 1044 w 1089"/>
                  <a:gd name="T37" fmla="*/ 90 h 862"/>
                  <a:gd name="T38" fmla="*/ 771 w 1089"/>
                  <a:gd name="T39" fmla="*/ 317 h 862"/>
                  <a:gd name="T40" fmla="*/ 590 w 1089"/>
                  <a:gd name="T41" fmla="*/ 227 h 862"/>
                  <a:gd name="T42" fmla="*/ 499 w 1089"/>
                  <a:gd name="T43" fmla="*/ 45 h 862"/>
                  <a:gd name="T44" fmla="*/ 363 w 1089"/>
                  <a:gd name="T45" fmla="*/ 45 h 862"/>
                  <a:gd name="T46" fmla="*/ 182 w 1089"/>
                  <a:gd name="T47" fmla="*/ 0 h 862"/>
                  <a:gd name="T48" fmla="*/ 136 w 1089"/>
                  <a:gd name="T49" fmla="*/ 45 h 8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89" h="862">
                    <a:moveTo>
                      <a:pt x="136" y="45"/>
                    </a:moveTo>
                    <a:lnTo>
                      <a:pt x="91" y="227"/>
                    </a:lnTo>
                    <a:lnTo>
                      <a:pt x="0" y="317"/>
                    </a:lnTo>
                    <a:lnTo>
                      <a:pt x="46" y="544"/>
                    </a:lnTo>
                    <a:lnTo>
                      <a:pt x="363" y="317"/>
                    </a:lnTo>
                    <a:lnTo>
                      <a:pt x="454" y="453"/>
                    </a:lnTo>
                    <a:lnTo>
                      <a:pt x="363" y="544"/>
                    </a:lnTo>
                    <a:lnTo>
                      <a:pt x="499" y="635"/>
                    </a:lnTo>
                    <a:lnTo>
                      <a:pt x="363" y="680"/>
                    </a:lnTo>
                    <a:lnTo>
                      <a:pt x="454" y="816"/>
                    </a:lnTo>
                    <a:lnTo>
                      <a:pt x="454" y="862"/>
                    </a:lnTo>
                    <a:lnTo>
                      <a:pt x="590" y="862"/>
                    </a:lnTo>
                    <a:lnTo>
                      <a:pt x="771" y="771"/>
                    </a:lnTo>
                    <a:lnTo>
                      <a:pt x="908" y="862"/>
                    </a:lnTo>
                    <a:lnTo>
                      <a:pt x="1044" y="771"/>
                    </a:lnTo>
                    <a:lnTo>
                      <a:pt x="953" y="725"/>
                    </a:lnTo>
                    <a:lnTo>
                      <a:pt x="1089" y="635"/>
                    </a:lnTo>
                    <a:lnTo>
                      <a:pt x="953" y="499"/>
                    </a:lnTo>
                    <a:lnTo>
                      <a:pt x="1044" y="90"/>
                    </a:lnTo>
                    <a:lnTo>
                      <a:pt x="771" y="317"/>
                    </a:lnTo>
                    <a:lnTo>
                      <a:pt x="590" y="227"/>
                    </a:lnTo>
                    <a:lnTo>
                      <a:pt x="499" y="45"/>
                    </a:lnTo>
                    <a:lnTo>
                      <a:pt x="363" y="45"/>
                    </a:lnTo>
                    <a:lnTo>
                      <a:pt x="182" y="0"/>
                    </a:lnTo>
                    <a:lnTo>
                      <a:pt x="136" y="45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72" name="Freeform 92">
                <a:extLst>
                  <a:ext uri="{FF2B5EF4-FFF2-40B4-BE49-F238E27FC236}">
                    <a16:creationId xmlns:a16="http://schemas.microsoft.com/office/drawing/2014/main" id="{1AF539B4-3C2D-4761-84AA-FD2FF6EC8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5" y="-1741"/>
                <a:ext cx="363" cy="499"/>
              </a:xfrm>
              <a:custGeom>
                <a:avLst/>
                <a:gdLst>
                  <a:gd name="T0" fmla="*/ 181 w 363"/>
                  <a:gd name="T1" fmla="*/ 0 h 499"/>
                  <a:gd name="T2" fmla="*/ 136 w 363"/>
                  <a:gd name="T3" fmla="*/ 182 h 499"/>
                  <a:gd name="T4" fmla="*/ 0 w 363"/>
                  <a:gd name="T5" fmla="*/ 227 h 499"/>
                  <a:gd name="T6" fmla="*/ 45 w 363"/>
                  <a:gd name="T7" fmla="*/ 318 h 499"/>
                  <a:gd name="T8" fmla="*/ 91 w 363"/>
                  <a:gd name="T9" fmla="*/ 499 h 499"/>
                  <a:gd name="T10" fmla="*/ 272 w 363"/>
                  <a:gd name="T11" fmla="*/ 272 h 499"/>
                  <a:gd name="T12" fmla="*/ 363 w 363"/>
                  <a:gd name="T13" fmla="*/ 0 h 499"/>
                  <a:gd name="T14" fmla="*/ 181 w 363"/>
                  <a:gd name="T15" fmla="*/ 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3" h="499">
                    <a:moveTo>
                      <a:pt x="181" y="0"/>
                    </a:moveTo>
                    <a:lnTo>
                      <a:pt x="136" y="182"/>
                    </a:lnTo>
                    <a:lnTo>
                      <a:pt x="0" y="227"/>
                    </a:lnTo>
                    <a:lnTo>
                      <a:pt x="45" y="318"/>
                    </a:lnTo>
                    <a:lnTo>
                      <a:pt x="91" y="499"/>
                    </a:lnTo>
                    <a:lnTo>
                      <a:pt x="272" y="272"/>
                    </a:lnTo>
                    <a:lnTo>
                      <a:pt x="363" y="0"/>
                    </a:lnTo>
                    <a:lnTo>
                      <a:pt x="181" y="0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73" name="Freeform 93">
                <a:extLst>
                  <a:ext uri="{FF2B5EF4-FFF2-40B4-BE49-F238E27FC236}">
                    <a16:creationId xmlns:a16="http://schemas.microsoft.com/office/drawing/2014/main" id="{373B0EA8-5CC3-4DFE-BFC9-FDA2E21222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282" y="-2331"/>
                <a:ext cx="1134" cy="1134"/>
              </a:xfrm>
              <a:custGeom>
                <a:avLst/>
                <a:gdLst>
                  <a:gd name="T0" fmla="*/ 181 w 1134"/>
                  <a:gd name="T1" fmla="*/ 1134 h 1134"/>
                  <a:gd name="T2" fmla="*/ 45 w 1134"/>
                  <a:gd name="T3" fmla="*/ 1134 h 1134"/>
                  <a:gd name="T4" fmla="*/ 91 w 1134"/>
                  <a:gd name="T5" fmla="*/ 998 h 1134"/>
                  <a:gd name="T6" fmla="*/ 0 w 1134"/>
                  <a:gd name="T7" fmla="*/ 953 h 1134"/>
                  <a:gd name="T8" fmla="*/ 181 w 1134"/>
                  <a:gd name="T9" fmla="*/ 681 h 1134"/>
                  <a:gd name="T10" fmla="*/ 363 w 1134"/>
                  <a:gd name="T11" fmla="*/ 363 h 1134"/>
                  <a:gd name="T12" fmla="*/ 544 w 1134"/>
                  <a:gd name="T13" fmla="*/ 318 h 1134"/>
                  <a:gd name="T14" fmla="*/ 726 w 1134"/>
                  <a:gd name="T15" fmla="*/ 182 h 1134"/>
                  <a:gd name="T16" fmla="*/ 862 w 1134"/>
                  <a:gd name="T17" fmla="*/ 182 h 1134"/>
                  <a:gd name="T18" fmla="*/ 1043 w 1134"/>
                  <a:gd name="T19" fmla="*/ 0 h 1134"/>
                  <a:gd name="T20" fmla="*/ 1134 w 1134"/>
                  <a:gd name="T21" fmla="*/ 91 h 1134"/>
                  <a:gd name="T22" fmla="*/ 1043 w 1134"/>
                  <a:gd name="T23" fmla="*/ 182 h 1134"/>
                  <a:gd name="T24" fmla="*/ 862 w 1134"/>
                  <a:gd name="T25" fmla="*/ 227 h 1134"/>
                  <a:gd name="T26" fmla="*/ 726 w 1134"/>
                  <a:gd name="T27" fmla="*/ 318 h 1134"/>
                  <a:gd name="T28" fmla="*/ 590 w 1134"/>
                  <a:gd name="T29" fmla="*/ 454 h 1134"/>
                  <a:gd name="T30" fmla="*/ 454 w 1134"/>
                  <a:gd name="T31" fmla="*/ 499 h 1134"/>
                  <a:gd name="T32" fmla="*/ 181 w 1134"/>
                  <a:gd name="T33" fmla="*/ 908 h 1134"/>
                  <a:gd name="T34" fmla="*/ 181 w 1134"/>
                  <a:gd name="T35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34" h="1134">
                    <a:moveTo>
                      <a:pt x="181" y="1134"/>
                    </a:moveTo>
                    <a:lnTo>
                      <a:pt x="45" y="1134"/>
                    </a:lnTo>
                    <a:lnTo>
                      <a:pt x="91" y="998"/>
                    </a:lnTo>
                    <a:lnTo>
                      <a:pt x="0" y="953"/>
                    </a:lnTo>
                    <a:lnTo>
                      <a:pt x="181" y="681"/>
                    </a:lnTo>
                    <a:lnTo>
                      <a:pt x="363" y="363"/>
                    </a:lnTo>
                    <a:lnTo>
                      <a:pt x="544" y="318"/>
                    </a:lnTo>
                    <a:lnTo>
                      <a:pt x="726" y="182"/>
                    </a:lnTo>
                    <a:lnTo>
                      <a:pt x="862" y="182"/>
                    </a:lnTo>
                    <a:lnTo>
                      <a:pt x="1043" y="0"/>
                    </a:lnTo>
                    <a:lnTo>
                      <a:pt x="1134" y="91"/>
                    </a:lnTo>
                    <a:lnTo>
                      <a:pt x="1043" y="182"/>
                    </a:lnTo>
                    <a:lnTo>
                      <a:pt x="862" y="227"/>
                    </a:lnTo>
                    <a:lnTo>
                      <a:pt x="726" y="318"/>
                    </a:lnTo>
                    <a:lnTo>
                      <a:pt x="590" y="454"/>
                    </a:lnTo>
                    <a:lnTo>
                      <a:pt x="454" y="499"/>
                    </a:lnTo>
                    <a:lnTo>
                      <a:pt x="181" y="908"/>
                    </a:lnTo>
                    <a:lnTo>
                      <a:pt x="181" y="1134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74" name="Freeform 94">
                <a:extLst>
                  <a:ext uri="{FF2B5EF4-FFF2-40B4-BE49-F238E27FC236}">
                    <a16:creationId xmlns:a16="http://schemas.microsoft.com/office/drawing/2014/main" id="{8C0685D3-D44A-45BB-BC69-2D05EAB28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863" y="-2452"/>
                <a:ext cx="10899" cy="7716"/>
              </a:xfrm>
              <a:custGeom>
                <a:avLst/>
                <a:gdLst>
                  <a:gd name="T0" fmla="*/ 0 w 10899"/>
                  <a:gd name="T1" fmla="*/ 5383 h 7716"/>
                  <a:gd name="T2" fmla="*/ 1043 w 10899"/>
                  <a:gd name="T3" fmla="*/ 5828 h 7716"/>
                  <a:gd name="T4" fmla="*/ 851 w 10899"/>
                  <a:gd name="T5" fmla="*/ 6816 h 7716"/>
                  <a:gd name="T6" fmla="*/ 1287 w 10899"/>
                  <a:gd name="T7" fmla="*/ 7660 h 7716"/>
                  <a:gd name="T8" fmla="*/ 2955 w 10899"/>
                  <a:gd name="T9" fmla="*/ 5748 h 7716"/>
                  <a:gd name="T10" fmla="*/ 2743 w 10899"/>
                  <a:gd name="T11" fmla="*/ 4944 h 7716"/>
                  <a:gd name="T12" fmla="*/ 3571 w 10899"/>
                  <a:gd name="T13" fmla="*/ 4788 h 7716"/>
                  <a:gd name="T14" fmla="*/ 4227 w 10899"/>
                  <a:gd name="T15" fmla="*/ 4948 h 7716"/>
                  <a:gd name="T16" fmla="*/ 4575 w 10899"/>
                  <a:gd name="T17" fmla="*/ 5232 h 7716"/>
                  <a:gd name="T18" fmla="*/ 5391 w 10899"/>
                  <a:gd name="T19" fmla="*/ 5240 h 7716"/>
                  <a:gd name="T20" fmla="*/ 5567 w 10899"/>
                  <a:gd name="T21" fmla="*/ 5308 h 7716"/>
                  <a:gd name="T22" fmla="*/ 5895 w 10899"/>
                  <a:gd name="T23" fmla="*/ 5104 h 7716"/>
                  <a:gd name="T24" fmla="*/ 6199 w 10899"/>
                  <a:gd name="T25" fmla="*/ 4936 h 7716"/>
                  <a:gd name="T26" fmla="*/ 6763 w 10899"/>
                  <a:gd name="T27" fmla="*/ 4064 h 7716"/>
                  <a:gd name="T28" fmla="*/ 7051 w 10899"/>
                  <a:gd name="T29" fmla="*/ 4088 h 7716"/>
                  <a:gd name="T30" fmla="*/ 7275 w 10899"/>
                  <a:gd name="T31" fmla="*/ 3968 h 7716"/>
                  <a:gd name="T32" fmla="*/ 8135 w 10899"/>
                  <a:gd name="T33" fmla="*/ 3468 h 7716"/>
                  <a:gd name="T34" fmla="*/ 8139 w 10899"/>
                  <a:gd name="T35" fmla="*/ 2664 h 7716"/>
                  <a:gd name="T36" fmla="*/ 9511 w 10899"/>
                  <a:gd name="T37" fmla="*/ 2312 h 7716"/>
                  <a:gd name="T38" fmla="*/ 9351 w 10899"/>
                  <a:gd name="T39" fmla="*/ 2572 h 7716"/>
                  <a:gd name="T40" fmla="*/ 10183 w 10899"/>
                  <a:gd name="T41" fmla="*/ 2204 h 7716"/>
                  <a:gd name="T42" fmla="*/ 10623 w 10899"/>
                  <a:gd name="T43" fmla="*/ 2004 h 7716"/>
                  <a:gd name="T44" fmla="*/ 10575 w 10899"/>
                  <a:gd name="T45" fmla="*/ 1520 h 7716"/>
                  <a:gd name="T46" fmla="*/ 9991 w 10899"/>
                  <a:gd name="T47" fmla="*/ 1424 h 7716"/>
                  <a:gd name="T48" fmla="*/ 9227 w 10899"/>
                  <a:gd name="T49" fmla="*/ 1044 h 7716"/>
                  <a:gd name="T50" fmla="*/ 8431 w 10899"/>
                  <a:gd name="T51" fmla="*/ 1100 h 7716"/>
                  <a:gd name="T52" fmla="*/ 8047 w 10899"/>
                  <a:gd name="T53" fmla="*/ 836 h 7716"/>
                  <a:gd name="T54" fmla="*/ 7515 w 10899"/>
                  <a:gd name="T55" fmla="*/ 696 h 7716"/>
                  <a:gd name="T56" fmla="*/ 7763 w 10899"/>
                  <a:gd name="T57" fmla="*/ 360 h 7716"/>
                  <a:gd name="T58" fmla="*/ 7387 w 10899"/>
                  <a:gd name="T59" fmla="*/ 0 h 7716"/>
                  <a:gd name="T60" fmla="*/ 6879 w 10899"/>
                  <a:gd name="T61" fmla="*/ 304 h 7716"/>
                  <a:gd name="T62" fmla="*/ 6007 w 10899"/>
                  <a:gd name="T63" fmla="*/ 980 h 7716"/>
                  <a:gd name="T64" fmla="*/ 5543 w 10899"/>
                  <a:gd name="T65" fmla="*/ 1404 h 7716"/>
                  <a:gd name="T66" fmla="*/ 5371 w 10899"/>
                  <a:gd name="T67" fmla="*/ 1600 h 7716"/>
                  <a:gd name="T68" fmla="*/ 5271 w 10899"/>
                  <a:gd name="T69" fmla="*/ 1516 h 7716"/>
                  <a:gd name="T70" fmla="*/ 4299 w 10899"/>
                  <a:gd name="T71" fmla="*/ 1616 h 7716"/>
                  <a:gd name="T72" fmla="*/ 4063 w 10899"/>
                  <a:gd name="T73" fmla="*/ 1728 h 7716"/>
                  <a:gd name="T74" fmla="*/ 3519 w 10899"/>
                  <a:gd name="T75" fmla="*/ 1936 h 7716"/>
                  <a:gd name="T76" fmla="*/ 3511 w 10899"/>
                  <a:gd name="T77" fmla="*/ 1324 h 7716"/>
                  <a:gd name="T78" fmla="*/ 2031 w 10899"/>
                  <a:gd name="T79" fmla="*/ 2228 h 7716"/>
                  <a:gd name="T80" fmla="*/ 2487 w 10899"/>
                  <a:gd name="T81" fmla="*/ 2556 h 7716"/>
                  <a:gd name="T82" fmla="*/ 3095 w 10899"/>
                  <a:gd name="T83" fmla="*/ 1860 h 7716"/>
                  <a:gd name="T84" fmla="*/ 3055 w 10899"/>
                  <a:gd name="T85" fmla="*/ 2504 h 7716"/>
                  <a:gd name="T86" fmla="*/ 2331 w 10899"/>
                  <a:gd name="T87" fmla="*/ 2892 h 7716"/>
                  <a:gd name="T88" fmla="*/ 2031 w 10899"/>
                  <a:gd name="T89" fmla="*/ 2712 h 7716"/>
                  <a:gd name="T90" fmla="*/ 1179 w 10899"/>
                  <a:gd name="T91" fmla="*/ 3380 h 7716"/>
                  <a:gd name="T92" fmla="*/ 847 w 10899"/>
                  <a:gd name="T93" fmla="*/ 4204 h 7716"/>
                  <a:gd name="T94" fmla="*/ 1919 w 10899"/>
                  <a:gd name="T95" fmla="*/ 3944 h 7716"/>
                  <a:gd name="T96" fmla="*/ 2191 w 10899"/>
                  <a:gd name="T97" fmla="*/ 3824 h 7716"/>
                  <a:gd name="T98" fmla="*/ 2419 w 10899"/>
                  <a:gd name="T99" fmla="*/ 3860 h 7716"/>
                  <a:gd name="T100" fmla="*/ 2783 w 10899"/>
                  <a:gd name="T101" fmla="*/ 4380 h 7716"/>
                  <a:gd name="T102" fmla="*/ 1971 w 10899"/>
                  <a:gd name="T103" fmla="*/ 4468 h 7716"/>
                  <a:gd name="T104" fmla="*/ 847 w 10899"/>
                  <a:gd name="T105" fmla="*/ 4224 h 77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0899" h="7716">
                    <a:moveTo>
                      <a:pt x="619" y="4392"/>
                    </a:moveTo>
                    <a:lnTo>
                      <a:pt x="595" y="4528"/>
                    </a:lnTo>
                    <a:lnTo>
                      <a:pt x="335" y="4680"/>
                    </a:lnTo>
                    <a:lnTo>
                      <a:pt x="136" y="4975"/>
                    </a:lnTo>
                    <a:lnTo>
                      <a:pt x="0" y="5383"/>
                    </a:lnTo>
                    <a:lnTo>
                      <a:pt x="227" y="5776"/>
                    </a:lnTo>
                    <a:lnTo>
                      <a:pt x="579" y="5772"/>
                    </a:lnTo>
                    <a:lnTo>
                      <a:pt x="775" y="5720"/>
                    </a:lnTo>
                    <a:lnTo>
                      <a:pt x="891" y="5836"/>
                    </a:lnTo>
                    <a:lnTo>
                      <a:pt x="1043" y="5828"/>
                    </a:lnTo>
                    <a:lnTo>
                      <a:pt x="1031" y="5956"/>
                    </a:lnTo>
                    <a:lnTo>
                      <a:pt x="983" y="6048"/>
                    </a:lnTo>
                    <a:lnTo>
                      <a:pt x="1071" y="6320"/>
                    </a:lnTo>
                    <a:lnTo>
                      <a:pt x="1051" y="6548"/>
                    </a:lnTo>
                    <a:lnTo>
                      <a:pt x="851" y="6816"/>
                    </a:lnTo>
                    <a:lnTo>
                      <a:pt x="875" y="7104"/>
                    </a:lnTo>
                    <a:lnTo>
                      <a:pt x="815" y="7296"/>
                    </a:lnTo>
                    <a:lnTo>
                      <a:pt x="927" y="7588"/>
                    </a:lnTo>
                    <a:lnTo>
                      <a:pt x="871" y="7716"/>
                    </a:lnTo>
                    <a:lnTo>
                      <a:pt x="1287" y="7660"/>
                    </a:lnTo>
                    <a:lnTo>
                      <a:pt x="1843" y="7216"/>
                    </a:lnTo>
                    <a:lnTo>
                      <a:pt x="1919" y="6984"/>
                    </a:lnTo>
                    <a:lnTo>
                      <a:pt x="2267" y="6748"/>
                    </a:lnTo>
                    <a:lnTo>
                      <a:pt x="2327" y="6272"/>
                    </a:lnTo>
                    <a:lnTo>
                      <a:pt x="2955" y="5748"/>
                    </a:lnTo>
                    <a:lnTo>
                      <a:pt x="3175" y="5480"/>
                    </a:lnTo>
                    <a:lnTo>
                      <a:pt x="2807" y="5480"/>
                    </a:lnTo>
                    <a:lnTo>
                      <a:pt x="2651" y="5220"/>
                    </a:lnTo>
                    <a:lnTo>
                      <a:pt x="2619" y="4660"/>
                    </a:lnTo>
                    <a:lnTo>
                      <a:pt x="2743" y="4944"/>
                    </a:lnTo>
                    <a:lnTo>
                      <a:pt x="2823" y="5236"/>
                    </a:lnTo>
                    <a:lnTo>
                      <a:pt x="2827" y="5372"/>
                    </a:lnTo>
                    <a:lnTo>
                      <a:pt x="3571" y="5100"/>
                    </a:lnTo>
                    <a:lnTo>
                      <a:pt x="3707" y="4944"/>
                    </a:lnTo>
                    <a:lnTo>
                      <a:pt x="3571" y="4788"/>
                    </a:lnTo>
                    <a:lnTo>
                      <a:pt x="3311" y="4604"/>
                    </a:lnTo>
                    <a:lnTo>
                      <a:pt x="3679" y="4640"/>
                    </a:lnTo>
                    <a:lnTo>
                      <a:pt x="3755" y="4752"/>
                    </a:lnTo>
                    <a:lnTo>
                      <a:pt x="4055" y="4716"/>
                    </a:lnTo>
                    <a:lnTo>
                      <a:pt x="4227" y="4948"/>
                    </a:lnTo>
                    <a:lnTo>
                      <a:pt x="4319" y="4944"/>
                    </a:lnTo>
                    <a:lnTo>
                      <a:pt x="4263" y="5308"/>
                    </a:lnTo>
                    <a:lnTo>
                      <a:pt x="4367" y="5604"/>
                    </a:lnTo>
                    <a:lnTo>
                      <a:pt x="4551" y="5452"/>
                    </a:lnTo>
                    <a:lnTo>
                      <a:pt x="4575" y="5232"/>
                    </a:lnTo>
                    <a:lnTo>
                      <a:pt x="5003" y="4944"/>
                    </a:lnTo>
                    <a:lnTo>
                      <a:pt x="5199" y="4908"/>
                    </a:lnTo>
                    <a:lnTo>
                      <a:pt x="5291" y="5120"/>
                    </a:lnTo>
                    <a:lnTo>
                      <a:pt x="5251" y="5260"/>
                    </a:lnTo>
                    <a:lnTo>
                      <a:pt x="5391" y="5240"/>
                    </a:lnTo>
                    <a:lnTo>
                      <a:pt x="5355" y="5548"/>
                    </a:lnTo>
                    <a:lnTo>
                      <a:pt x="5495" y="5908"/>
                    </a:lnTo>
                    <a:lnTo>
                      <a:pt x="5575" y="5728"/>
                    </a:lnTo>
                    <a:lnTo>
                      <a:pt x="5459" y="5520"/>
                    </a:lnTo>
                    <a:lnTo>
                      <a:pt x="5567" y="5308"/>
                    </a:lnTo>
                    <a:lnTo>
                      <a:pt x="5663" y="5492"/>
                    </a:lnTo>
                    <a:lnTo>
                      <a:pt x="5671" y="5560"/>
                    </a:lnTo>
                    <a:lnTo>
                      <a:pt x="5891" y="5488"/>
                    </a:lnTo>
                    <a:lnTo>
                      <a:pt x="5975" y="5312"/>
                    </a:lnTo>
                    <a:lnTo>
                      <a:pt x="5895" y="5104"/>
                    </a:lnTo>
                    <a:lnTo>
                      <a:pt x="5991" y="4948"/>
                    </a:lnTo>
                    <a:lnTo>
                      <a:pt x="6079" y="4964"/>
                    </a:lnTo>
                    <a:lnTo>
                      <a:pt x="6031" y="5116"/>
                    </a:lnTo>
                    <a:lnTo>
                      <a:pt x="6115" y="5124"/>
                    </a:lnTo>
                    <a:lnTo>
                      <a:pt x="6199" y="4936"/>
                    </a:lnTo>
                    <a:lnTo>
                      <a:pt x="6507" y="4864"/>
                    </a:lnTo>
                    <a:lnTo>
                      <a:pt x="6815" y="4532"/>
                    </a:lnTo>
                    <a:lnTo>
                      <a:pt x="6831" y="4248"/>
                    </a:lnTo>
                    <a:lnTo>
                      <a:pt x="6971" y="4108"/>
                    </a:lnTo>
                    <a:lnTo>
                      <a:pt x="6763" y="4064"/>
                    </a:lnTo>
                    <a:lnTo>
                      <a:pt x="6775" y="3980"/>
                    </a:lnTo>
                    <a:lnTo>
                      <a:pt x="6963" y="3880"/>
                    </a:lnTo>
                    <a:lnTo>
                      <a:pt x="6915" y="3988"/>
                    </a:lnTo>
                    <a:lnTo>
                      <a:pt x="7087" y="4000"/>
                    </a:lnTo>
                    <a:lnTo>
                      <a:pt x="7051" y="4088"/>
                    </a:lnTo>
                    <a:lnTo>
                      <a:pt x="7147" y="4060"/>
                    </a:lnTo>
                    <a:lnTo>
                      <a:pt x="7075" y="4288"/>
                    </a:lnTo>
                    <a:lnTo>
                      <a:pt x="7219" y="4240"/>
                    </a:lnTo>
                    <a:lnTo>
                      <a:pt x="7283" y="4124"/>
                    </a:lnTo>
                    <a:lnTo>
                      <a:pt x="7275" y="3968"/>
                    </a:lnTo>
                    <a:lnTo>
                      <a:pt x="7447" y="3780"/>
                    </a:lnTo>
                    <a:lnTo>
                      <a:pt x="7631" y="3728"/>
                    </a:lnTo>
                    <a:lnTo>
                      <a:pt x="7991" y="3396"/>
                    </a:lnTo>
                    <a:lnTo>
                      <a:pt x="8139" y="3176"/>
                    </a:lnTo>
                    <a:lnTo>
                      <a:pt x="8135" y="3468"/>
                    </a:lnTo>
                    <a:lnTo>
                      <a:pt x="8247" y="3288"/>
                    </a:lnTo>
                    <a:lnTo>
                      <a:pt x="8247" y="2956"/>
                    </a:lnTo>
                    <a:lnTo>
                      <a:pt x="8031" y="2888"/>
                    </a:lnTo>
                    <a:lnTo>
                      <a:pt x="8011" y="2800"/>
                    </a:lnTo>
                    <a:lnTo>
                      <a:pt x="8139" y="2664"/>
                    </a:lnTo>
                    <a:lnTo>
                      <a:pt x="8435" y="2488"/>
                    </a:lnTo>
                    <a:lnTo>
                      <a:pt x="8935" y="2528"/>
                    </a:lnTo>
                    <a:lnTo>
                      <a:pt x="9135" y="2260"/>
                    </a:lnTo>
                    <a:lnTo>
                      <a:pt x="9291" y="2316"/>
                    </a:lnTo>
                    <a:lnTo>
                      <a:pt x="9511" y="2312"/>
                    </a:lnTo>
                    <a:lnTo>
                      <a:pt x="8987" y="2660"/>
                    </a:lnTo>
                    <a:lnTo>
                      <a:pt x="8855" y="3076"/>
                    </a:lnTo>
                    <a:lnTo>
                      <a:pt x="8927" y="3100"/>
                    </a:lnTo>
                    <a:lnTo>
                      <a:pt x="9383" y="2652"/>
                    </a:lnTo>
                    <a:lnTo>
                      <a:pt x="9351" y="2572"/>
                    </a:lnTo>
                    <a:lnTo>
                      <a:pt x="9423" y="2488"/>
                    </a:lnTo>
                    <a:lnTo>
                      <a:pt x="9671" y="2408"/>
                    </a:lnTo>
                    <a:lnTo>
                      <a:pt x="9731" y="2452"/>
                    </a:lnTo>
                    <a:lnTo>
                      <a:pt x="9903" y="2260"/>
                    </a:lnTo>
                    <a:lnTo>
                      <a:pt x="10183" y="2204"/>
                    </a:lnTo>
                    <a:lnTo>
                      <a:pt x="10247" y="2128"/>
                    </a:lnTo>
                    <a:lnTo>
                      <a:pt x="10251" y="1968"/>
                    </a:lnTo>
                    <a:lnTo>
                      <a:pt x="10371" y="1904"/>
                    </a:lnTo>
                    <a:lnTo>
                      <a:pt x="10463" y="1760"/>
                    </a:lnTo>
                    <a:lnTo>
                      <a:pt x="10623" y="2004"/>
                    </a:lnTo>
                    <a:lnTo>
                      <a:pt x="10899" y="1764"/>
                    </a:lnTo>
                    <a:lnTo>
                      <a:pt x="10827" y="1692"/>
                    </a:lnTo>
                    <a:lnTo>
                      <a:pt x="10719" y="1700"/>
                    </a:lnTo>
                    <a:lnTo>
                      <a:pt x="10675" y="1604"/>
                    </a:lnTo>
                    <a:lnTo>
                      <a:pt x="10575" y="1520"/>
                    </a:lnTo>
                    <a:lnTo>
                      <a:pt x="10551" y="1428"/>
                    </a:lnTo>
                    <a:lnTo>
                      <a:pt x="10383" y="1332"/>
                    </a:lnTo>
                    <a:lnTo>
                      <a:pt x="10135" y="1308"/>
                    </a:lnTo>
                    <a:lnTo>
                      <a:pt x="10119" y="1416"/>
                    </a:lnTo>
                    <a:lnTo>
                      <a:pt x="9991" y="1424"/>
                    </a:lnTo>
                    <a:lnTo>
                      <a:pt x="9955" y="1344"/>
                    </a:lnTo>
                    <a:lnTo>
                      <a:pt x="9591" y="1308"/>
                    </a:lnTo>
                    <a:lnTo>
                      <a:pt x="9655" y="1148"/>
                    </a:lnTo>
                    <a:lnTo>
                      <a:pt x="9335" y="1176"/>
                    </a:lnTo>
                    <a:lnTo>
                      <a:pt x="9227" y="1044"/>
                    </a:lnTo>
                    <a:lnTo>
                      <a:pt x="9283" y="956"/>
                    </a:lnTo>
                    <a:lnTo>
                      <a:pt x="9015" y="888"/>
                    </a:lnTo>
                    <a:lnTo>
                      <a:pt x="8787" y="908"/>
                    </a:lnTo>
                    <a:lnTo>
                      <a:pt x="8767" y="1020"/>
                    </a:lnTo>
                    <a:lnTo>
                      <a:pt x="8431" y="1100"/>
                    </a:lnTo>
                    <a:lnTo>
                      <a:pt x="8347" y="1200"/>
                    </a:lnTo>
                    <a:lnTo>
                      <a:pt x="8247" y="1168"/>
                    </a:lnTo>
                    <a:lnTo>
                      <a:pt x="8327" y="864"/>
                    </a:lnTo>
                    <a:lnTo>
                      <a:pt x="8139" y="732"/>
                    </a:lnTo>
                    <a:lnTo>
                      <a:pt x="8047" y="836"/>
                    </a:lnTo>
                    <a:lnTo>
                      <a:pt x="7835" y="880"/>
                    </a:lnTo>
                    <a:lnTo>
                      <a:pt x="7823" y="748"/>
                    </a:lnTo>
                    <a:lnTo>
                      <a:pt x="7687" y="740"/>
                    </a:lnTo>
                    <a:lnTo>
                      <a:pt x="7567" y="756"/>
                    </a:lnTo>
                    <a:lnTo>
                      <a:pt x="7515" y="696"/>
                    </a:lnTo>
                    <a:lnTo>
                      <a:pt x="7431" y="792"/>
                    </a:lnTo>
                    <a:lnTo>
                      <a:pt x="7139" y="916"/>
                    </a:lnTo>
                    <a:lnTo>
                      <a:pt x="7463" y="628"/>
                    </a:lnTo>
                    <a:lnTo>
                      <a:pt x="7667" y="524"/>
                    </a:lnTo>
                    <a:lnTo>
                      <a:pt x="7763" y="360"/>
                    </a:lnTo>
                    <a:lnTo>
                      <a:pt x="7715" y="196"/>
                    </a:lnTo>
                    <a:lnTo>
                      <a:pt x="7443" y="212"/>
                    </a:lnTo>
                    <a:lnTo>
                      <a:pt x="7455" y="108"/>
                    </a:lnTo>
                    <a:lnTo>
                      <a:pt x="7535" y="0"/>
                    </a:lnTo>
                    <a:lnTo>
                      <a:pt x="7387" y="0"/>
                    </a:lnTo>
                    <a:lnTo>
                      <a:pt x="7235" y="168"/>
                    </a:lnTo>
                    <a:lnTo>
                      <a:pt x="7123" y="204"/>
                    </a:lnTo>
                    <a:lnTo>
                      <a:pt x="7119" y="348"/>
                    </a:lnTo>
                    <a:lnTo>
                      <a:pt x="6955" y="352"/>
                    </a:lnTo>
                    <a:lnTo>
                      <a:pt x="6879" y="304"/>
                    </a:lnTo>
                    <a:lnTo>
                      <a:pt x="6459" y="496"/>
                    </a:lnTo>
                    <a:lnTo>
                      <a:pt x="6371" y="584"/>
                    </a:lnTo>
                    <a:lnTo>
                      <a:pt x="6411" y="700"/>
                    </a:lnTo>
                    <a:lnTo>
                      <a:pt x="6107" y="728"/>
                    </a:lnTo>
                    <a:lnTo>
                      <a:pt x="6007" y="980"/>
                    </a:lnTo>
                    <a:lnTo>
                      <a:pt x="6035" y="1244"/>
                    </a:lnTo>
                    <a:lnTo>
                      <a:pt x="5939" y="1008"/>
                    </a:lnTo>
                    <a:lnTo>
                      <a:pt x="5751" y="988"/>
                    </a:lnTo>
                    <a:lnTo>
                      <a:pt x="5619" y="1108"/>
                    </a:lnTo>
                    <a:lnTo>
                      <a:pt x="5543" y="1404"/>
                    </a:lnTo>
                    <a:lnTo>
                      <a:pt x="5695" y="1496"/>
                    </a:lnTo>
                    <a:lnTo>
                      <a:pt x="5543" y="1512"/>
                    </a:lnTo>
                    <a:lnTo>
                      <a:pt x="5375" y="1752"/>
                    </a:lnTo>
                    <a:lnTo>
                      <a:pt x="5127" y="1748"/>
                    </a:lnTo>
                    <a:lnTo>
                      <a:pt x="5371" y="1600"/>
                    </a:lnTo>
                    <a:lnTo>
                      <a:pt x="5475" y="1456"/>
                    </a:lnTo>
                    <a:lnTo>
                      <a:pt x="5655" y="876"/>
                    </a:lnTo>
                    <a:lnTo>
                      <a:pt x="5507" y="836"/>
                    </a:lnTo>
                    <a:lnTo>
                      <a:pt x="5239" y="1244"/>
                    </a:lnTo>
                    <a:lnTo>
                      <a:pt x="5271" y="1516"/>
                    </a:lnTo>
                    <a:lnTo>
                      <a:pt x="4947" y="1344"/>
                    </a:lnTo>
                    <a:lnTo>
                      <a:pt x="4867" y="1476"/>
                    </a:lnTo>
                    <a:lnTo>
                      <a:pt x="4619" y="1528"/>
                    </a:lnTo>
                    <a:lnTo>
                      <a:pt x="4551" y="1472"/>
                    </a:lnTo>
                    <a:lnTo>
                      <a:pt x="4299" y="1616"/>
                    </a:lnTo>
                    <a:lnTo>
                      <a:pt x="4227" y="1680"/>
                    </a:lnTo>
                    <a:lnTo>
                      <a:pt x="4139" y="1676"/>
                    </a:lnTo>
                    <a:lnTo>
                      <a:pt x="4231" y="1564"/>
                    </a:lnTo>
                    <a:lnTo>
                      <a:pt x="4115" y="1460"/>
                    </a:lnTo>
                    <a:lnTo>
                      <a:pt x="4063" y="1728"/>
                    </a:lnTo>
                    <a:lnTo>
                      <a:pt x="3891" y="1812"/>
                    </a:lnTo>
                    <a:lnTo>
                      <a:pt x="3807" y="1928"/>
                    </a:lnTo>
                    <a:lnTo>
                      <a:pt x="3675" y="1948"/>
                    </a:lnTo>
                    <a:lnTo>
                      <a:pt x="3603" y="2036"/>
                    </a:lnTo>
                    <a:lnTo>
                      <a:pt x="3519" y="1936"/>
                    </a:lnTo>
                    <a:lnTo>
                      <a:pt x="3538" y="1754"/>
                    </a:lnTo>
                    <a:lnTo>
                      <a:pt x="3823" y="1808"/>
                    </a:lnTo>
                    <a:lnTo>
                      <a:pt x="3915" y="1612"/>
                    </a:lnTo>
                    <a:lnTo>
                      <a:pt x="3679" y="1336"/>
                    </a:lnTo>
                    <a:lnTo>
                      <a:pt x="3511" y="1324"/>
                    </a:lnTo>
                    <a:lnTo>
                      <a:pt x="3567" y="1212"/>
                    </a:lnTo>
                    <a:lnTo>
                      <a:pt x="3439" y="1164"/>
                    </a:lnTo>
                    <a:lnTo>
                      <a:pt x="2971" y="1340"/>
                    </a:lnTo>
                    <a:lnTo>
                      <a:pt x="2283" y="2036"/>
                    </a:lnTo>
                    <a:lnTo>
                      <a:pt x="2031" y="2228"/>
                    </a:lnTo>
                    <a:lnTo>
                      <a:pt x="1967" y="2552"/>
                    </a:lnTo>
                    <a:lnTo>
                      <a:pt x="2177" y="2525"/>
                    </a:lnTo>
                    <a:lnTo>
                      <a:pt x="2239" y="2756"/>
                    </a:lnTo>
                    <a:lnTo>
                      <a:pt x="2403" y="2728"/>
                    </a:lnTo>
                    <a:lnTo>
                      <a:pt x="2487" y="2556"/>
                    </a:lnTo>
                    <a:lnTo>
                      <a:pt x="2627" y="2464"/>
                    </a:lnTo>
                    <a:lnTo>
                      <a:pt x="2615" y="2192"/>
                    </a:lnTo>
                    <a:lnTo>
                      <a:pt x="2891" y="1992"/>
                    </a:lnTo>
                    <a:lnTo>
                      <a:pt x="3015" y="1824"/>
                    </a:lnTo>
                    <a:lnTo>
                      <a:pt x="3095" y="1860"/>
                    </a:lnTo>
                    <a:lnTo>
                      <a:pt x="3055" y="1964"/>
                    </a:lnTo>
                    <a:lnTo>
                      <a:pt x="2907" y="2072"/>
                    </a:lnTo>
                    <a:lnTo>
                      <a:pt x="2739" y="2440"/>
                    </a:lnTo>
                    <a:lnTo>
                      <a:pt x="3015" y="2432"/>
                    </a:lnTo>
                    <a:lnTo>
                      <a:pt x="3055" y="2504"/>
                    </a:lnTo>
                    <a:lnTo>
                      <a:pt x="2815" y="2520"/>
                    </a:lnTo>
                    <a:lnTo>
                      <a:pt x="2799" y="2636"/>
                    </a:lnTo>
                    <a:lnTo>
                      <a:pt x="2667" y="2652"/>
                    </a:lnTo>
                    <a:lnTo>
                      <a:pt x="2539" y="2888"/>
                    </a:lnTo>
                    <a:lnTo>
                      <a:pt x="2331" y="2892"/>
                    </a:lnTo>
                    <a:lnTo>
                      <a:pt x="2222" y="3024"/>
                    </a:lnTo>
                    <a:lnTo>
                      <a:pt x="2167" y="2936"/>
                    </a:lnTo>
                    <a:lnTo>
                      <a:pt x="2059" y="2896"/>
                    </a:lnTo>
                    <a:lnTo>
                      <a:pt x="2155" y="2676"/>
                    </a:lnTo>
                    <a:lnTo>
                      <a:pt x="2031" y="2712"/>
                    </a:lnTo>
                    <a:lnTo>
                      <a:pt x="1959" y="2948"/>
                    </a:lnTo>
                    <a:lnTo>
                      <a:pt x="1775" y="3056"/>
                    </a:lnTo>
                    <a:lnTo>
                      <a:pt x="1667" y="3184"/>
                    </a:lnTo>
                    <a:lnTo>
                      <a:pt x="1361" y="3297"/>
                    </a:lnTo>
                    <a:lnTo>
                      <a:pt x="1179" y="3380"/>
                    </a:lnTo>
                    <a:lnTo>
                      <a:pt x="1279" y="3544"/>
                    </a:lnTo>
                    <a:lnTo>
                      <a:pt x="1211" y="3744"/>
                    </a:lnTo>
                    <a:lnTo>
                      <a:pt x="919" y="3720"/>
                    </a:lnTo>
                    <a:lnTo>
                      <a:pt x="699" y="4100"/>
                    </a:lnTo>
                    <a:lnTo>
                      <a:pt x="847" y="4204"/>
                    </a:lnTo>
                    <a:lnTo>
                      <a:pt x="1159" y="4116"/>
                    </a:lnTo>
                    <a:lnTo>
                      <a:pt x="1247" y="3932"/>
                    </a:lnTo>
                    <a:lnTo>
                      <a:pt x="1443" y="3784"/>
                    </a:lnTo>
                    <a:lnTo>
                      <a:pt x="1739" y="3724"/>
                    </a:lnTo>
                    <a:lnTo>
                      <a:pt x="1919" y="3944"/>
                    </a:lnTo>
                    <a:lnTo>
                      <a:pt x="1847" y="4088"/>
                    </a:lnTo>
                    <a:lnTo>
                      <a:pt x="1983" y="4040"/>
                    </a:lnTo>
                    <a:lnTo>
                      <a:pt x="2071" y="3924"/>
                    </a:lnTo>
                    <a:lnTo>
                      <a:pt x="1943" y="3680"/>
                    </a:lnTo>
                    <a:lnTo>
                      <a:pt x="2191" y="3824"/>
                    </a:lnTo>
                    <a:lnTo>
                      <a:pt x="2151" y="4016"/>
                    </a:lnTo>
                    <a:lnTo>
                      <a:pt x="2259" y="4164"/>
                    </a:lnTo>
                    <a:lnTo>
                      <a:pt x="2395" y="4088"/>
                    </a:lnTo>
                    <a:lnTo>
                      <a:pt x="2347" y="3948"/>
                    </a:lnTo>
                    <a:lnTo>
                      <a:pt x="2419" y="3860"/>
                    </a:lnTo>
                    <a:lnTo>
                      <a:pt x="2491" y="3948"/>
                    </a:lnTo>
                    <a:lnTo>
                      <a:pt x="2483" y="4120"/>
                    </a:lnTo>
                    <a:lnTo>
                      <a:pt x="2583" y="4196"/>
                    </a:lnTo>
                    <a:lnTo>
                      <a:pt x="2879" y="4164"/>
                    </a:lnTo>
                    <a:lnTo>
                      <a:pt x="2783" y="4380"/>
                    </a:lnTo>
                    <a:lnTo>
                      <a:pt x="2611" y="4456"/>
                    </a:lnTo>
                    <a:lnTo>
                      <a:pt x="2519" y="4404"/>
                    </a:lnTo>
                    <a:lnTo>
                      <a:pt x="2415" y="4488"/>
                    </a:lnTo>
                    <a:lnTo>
                      <a:pt x="2055" y="4376"/>
                    </a:lnTo>
                    <a:lnTo>
                      <a:pt x="1971" y="4468"/>
                    </a:lnTo>
                    <a:lnTo>
                      <a:pt x="1615" y="4292"/>
                    </a:lnTo>
                    <a:lnTo>
                      <a:pt x="1663" y="4136"/>
                    </a:lnTo>
                    <a:lnTo>
                      <a:pt x="1295" y="4120"/>
                    </a:lnTo>
                    <a:lnTo>
                      <a:pt x="1139" y="4232"/>
                    </a:lnTo>
                    <a:lnTo>
                      <a:pt x="847" y="4224"/>
                    </a:lnTo>
                    <a:lnTo>
                      <a:pt x="619" y="4392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575" name="Freeform 95">
                <a:extLst>
                  <a:ext uri="{FF2B5EF4-FFF2-40B4-BE49-F238E27FC236}">
                    <a16:creationId xmlns:a16="http://schemas.microsoft.com/office/drawing/2014/main" id="{BB1D514D-9B93-4346-A4A4-4F5514E9D6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11" y="-1709"/>
                <a:ext cx="5467" cy="8461"/>
              </a:xfrm>
              <a:custGeom>
                <a:avLst/>
                <a:gdLst>
                  <a:gd name="T0" fmla="*/ 826 w 5467"/>
                  <a:gd name="T1" fmla="*/ 1008 h 8461"/>
                  <a:gd name="T2" fmla="*/ 456 w 5467"/>
                  <a:gd name="T3" fmla="*/ 1219 h 8461"/>
                  <a:gd name="T4" fmla="*/ 303 w 5467"/>
                  <a:gd name="T5" fmla="*/ 1719 h 8461"/>
                  <a:gd name="T6" fmla="*/ 0 w 5467"/>
                  <a:gd name="T7" fmla="*/ 2266 h 8461"/>
                  <a:gd name="T8" fmla="*/ 1075 w 5467"/>
                  <a:gd name="T9" fmla="*/ 1771 h 8461"/>
                  <a:gd name="T10" fmla="*/ 1661 w 5467"/>
                  <a:gd name="T11" fmla="*/ 1877 h 8461"/>
                  <a:gd name="T12" fmla="*/ 1891 w 5467"/>
                  <a:gd name="T13" fmla="*/ 2223 h 8461"/>
                  <a:gd name="T14" fmla="*/ 1819 w 5467"/>
                  <a:gd name="T15" fmla="*/ 3216 h 8461"/>
                  <a:gd name="T16" fmla="*/ 2199 w 5467"/>
                  <a:gd name="T17" fmla="*/ 4152 h 8461"/>
                  <a:gd name="T18" fmla="*/ 2323 w 5467"/>
                  <a:gd name="T19" fmla="*/ 4359 h 8461"/>
                  <a:gd name="T20" fmla="*/ 3024 w 5467"/>
                  <a:gd name="T21" fmla="*/ 4690 h 8461"/>
                  <a:gd name="T22" fmla="*/ 3427 w 5467"/>
                  <a:gd name="T23" fmla="*/ 5026 h 8461"/>
                  <a:gd name="T24" fmla="*/ 3120 w 5467"/>
                  <a:gd name="T25" fmla="*/ 5765 h 8461"/>
                  <a:gd name="T26" fmla="*/ 2847 w 5467"/>
                  <a:gd name="T27" fmla="*/ 7210 h 8461"/>
                  <a:gd name="T28" fmla="*/ 2885 w 5467"/>
                  <a:gd name="T29" fmla="*/ 8445 h 8461"/>
                  <a:gd name="T30" fmla="*/ 3013 w 5467"/>
                  <a:gd name="T31" fmla="*/ 7885 h 8461"/>
                  <a:gd name="T32" fmla="*/ 3293 w 5467"/>
                  <a:gd name="T33" fmla="*/ 7477 h 8461"/>
                  <a:gd name="T34" fmla="*/ 3813 w 5467"/>
                  <a:gd name="T35" fmla="*/ 7061 h 8461"/>
                  <a:gd name="T36" fmla="*/ 4645 w 5467"/>
                  <a:gd name="T37" fmla="*/ 6477 h 8461"/>
                  <a:gd name="T38" fmla="*/ 5229 w 5467"/>
                  <a:gd name="T39" fmla="*/ 5645 h 8461"/>
                  <a:gd name="T40" fmla="*/ 4813 w 5467"/>
                  <a:gd name="T41" fmla="*/ 5429 h 8461"/>
                  <a:gd name="T42" fmla="*/ 4075 w 5467"/>
                  <a:gd name="T43" fmla="*/ 4839 h 8461"/>
                  <a:gd name="T44" fmla="*/ 3288 w 5467"/>
                  <a:gd name="T45" fmla="*/ 4824 h 8461"/>
                  <a:gd name="T46" fmla="*/ 3101 w 5467"/>
                  <a:gd name="T47" fmla="*/ 4277 h 8461"/>
                  <a:gd name="T48" fmla="*/ 3471 w 5467"/>
                  <a:gd name="T49" fmla="*/ 3826 h 8461"/>
                  <a:gd name="T50" fmla="*/ 3653 w 5467"/>
                  <a:gd name="T51" fmla="*/ 3783 h 8461"/>
                  <a:gd name="T52" fmla="*/ 4245 w 5467"/>
                  <a:gd name="T53" fmla="*/ 3213 h 8461"/>
                  <a:gd name="T54" fmla="*/ 4605 w 5467"/>
                  <a:gd name="T55" fmla="*/ 3069 h 8461"/>
                  <a:gd name="T56" fmla="*/ 4834 w 5467"/>
                  <a:gd name="T57" fmla="*/ 2674 h 8461"/>
                  <a:gd name="T58" fmla="*/ 5155 w 5467"/>
                  <a:gd name="T59" fmla="*/ 2544 h 8461"/>
                  <a:gd name="T60" fmla="*/ 5242 w 5467"/>
                  <a:gd name="T61" fmla="*/ 2635 h 8461"/>
                  <a:gd name="T62" fmla="*/ 5170 w 5467"/>
                  <a:gd name="T63" fmla="*/ 2203 h 8461"/>
                  <a:gd name="T64" fmla="*/ 4973 w 5467"/>
                  <a:gd name="T65" fmla="*/ 1906 h 8461"/>
                  <a:gd name="T66" fmla="*/ 4541 w 5467"/>
                  <a:gd name="T67" fmla="*/ 1575 h 8461"/>
                  <a:gd name="T68" fmla="*/ 4277 w 5467"/>
                  <a:gd name="T69" fmla="*/ 2424 h 8461"/>
                  <a:gd name="T70" fmla="*/ 3888 w 5467"/>
                  <a:gd name="T71" fmla="*/ 2040 h 8461"/>
                  <a:gd name="T72" fmla="*/ 4080 w 5467"/>
                  <a:gd name="T73" fmla="*/ 1349 h 8461"/>
                  <a:gd name="T74" fmla="*/ 4474 w 5467"/>
                  <a:gd name="T75" fmla="*/ 1416 h 8461"/>
                  <a:gd name="T76" fmla="*/ 4575 w 5467"/>
                  <a:gd name="T77" fmla="*/ 624 h 8461"/>
                  <a:gd name="T78" fmla="*/ 4887 w 5467"/>
                  <a:gd name="T79" fmla="*/ 1205 h 8461"/>
                  <a:gd name="T80" fmla="*/ 4935 w 5467"/>
                  <a:gd name="T81" fmla="*/ 1459 h 8461"/>
                  <a:gd name="T82" fmla="*/ 5155 w 5467"/>
                  <a:gd name="T83" fmla="*/ 1167 h 8461"/>
                  <a:gd name="T84" fmla="*/ 5247 w 5467"/>
                  <a:gd name="T85" fmla="*/ 874 h 8461"/>
                  <a:gd name="T86" fmla="*/ 5328 w 5467"/>
                  <a:gd name="T87" fmla="*/ 504 h 8461"/>
                  <a:gd name="T88" fmla="*/ 5083 w 5467"/>
                  <a:gd name="T89" fmla="*/ 87 h 8461"/>
                  <a:gd name="T90" fmla="*/ 4363 w 5467"/>
                  <a:gd name="T91" fmla="*/ 528 h 8461"/>
                  <a:gd name="T92" fmla="*/ 4191 w 5467"/>
                  <a:gd name="T93" fmla="*/ 639 h 8461"/>
                  <a:gd name="T94" fmla="*/ 4272 w 5467"/>
                  <a:gd name="T95" fmla="*/ 0 h 8461"/>
                  <a:gd name="T96" fmla="*/ 3989 w 5467"/>
                  <a:gd name="T97" fmla="*/ 888 h 8461"/>
                  <a:gd name="T98" fmla="*/ 3797 w 5467"/>
                  <a:gd name="T99" fmla="*/ 725 h 8461"/>
                  <a:gd name="T100" fmla="*/ 3493 w 5467"/>
                  <a:gd name="T101" fmla="*/ 781 h 8461"/>
                  <a:gd name="T102" fmla="*/ 3141 w 5467"/>
                  <a:gd name="T103" fmla="*/ 949 h 8461"/>
                  <a:gd name="T104" fmla="*/ 2573 w 5467"/>
                  <a:gd name="T105" fmla="*/ 653 h 8461"/>
                  <a:gd name="T106" fmla="*/ 1723 w 5467"/>
                  <a:gd name="T107" fmla="*/ 533 h 8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467" h="8461">
                    <a:moveTo>
                      <a:pt x="1248" y="375"/>
                    </a:moveTo>
                    <a:lnTo>
                      <a:pt x="802" y="677"/>
                    </a:lnTo>
                    <a:lnTo>
                      <a:pt x="634" y="711"/>
                    </a:lnTo>
                    <a:lnTo>
                      <a:pt x="826" y="1008"/>
                    </a:lnTo>
                    <a:lnTo>
                      <a:pt x="725" y="1056"/>
                    </a:lnTo>
                    <a:lnTo>
                      <a:pt x="639" y="1027"/>
                    </a:lnTo>
                    <a:lnTo>
                      <a:pt x="442" y="1119"/>
                    </a:lnTo>
                    <a:lnTo>
                      <a:pt x="456" y="1219"/>
                    </a:lnTo>
                    <a:lnTo>
                      <a:pt x="730" y="1205"/>
                    </a:lnTo>
                    <a:lnTo>
                      <a:pt x="706" y="1325"/>
                    </a:lnTo>
                    <a:lnTo>
                      <a:pt x="528" y="1407"/>
                    </a:lnTo>
                    <a:lnTo>
                      <a:pt x="303" y="1719"/>
                    </a:lnTo>
                    <a:lnTo>
                      <a:pt x="533" y="1815"/>
                    </a:lnTo>
                    <a:lnTo>
                      <a:pt x="749" y="1834"/>
                    </a:lnTo>
                    <a:lnTo>
                      <a:pt x="667" y="1944"/>
                    </a:lnTo>
                    <a:lnTo>
                      <a:pt x="0" y="2266"/>
                    </a:lnTo>
                    <a:lnTo>
                      <a:pt x="144" y="2290"/>
                    </a:lnTo>
                    <a:lnTo>
                      <a:pt x="663" y="2069"/>
                    </a:lnTo>
                    <a:lnTo>
                      <a:pt x="1042" y="1690"/>
                    </a:lnTo>
                    <a:lnTo>
                      <a:pt x="1075" y="1771"/>
                    </a:lnTo>
                    <a:lnTo>
                      <a:pt x="1167" y="1767"/>
                    </a:lnTo>
                    <a:lnTo>
                      <a:pt x="1274" y="1601"/>
                    </a:lnTo>
                    <a:lnTo>
                      <a:pt x="1536" y="1714"/>
                    </a:lnTo>
                    <a:lnTo>
                      <a:pt x="1661" y="1877"/>
                    </a:lnTo>
                    <a:lnTo>
                      <a:pt x="1752" y="1829"/>
                    </a:lnTo>
                    <a:lnTo>
                      <a:pt x="1695" y="2021"/>
                    </a:lnTo>
                    <a:lnTo>
                      <a:pt x="1791" y="2199"/>
                    </a:lnTo>
                    <a:lnTo>
                      <a:pt x="1891" y="2223"/>
                    </a:lnTo>
                    <a:lnTo>
                      <a:pt x="1925" y="2501"/>
                    </a:lnTo>
                    <a:lnTo>
                      <a:pt x="1858" y="2563"/>
                    </a:lnTo>
                    <a:lnTo>
                      <a:pt x="2002" y="2703"/>
                    </a:lnTo>
                    <a:lnTo>
                      <a:pt x="1819" y="3216"/>
                    </a:lnTo>
                    <a:lnTo>
                      <a:pt x="1915" y="3615"/>
                    </a:lnTo>
                    <a:lnTo>
                      <a:pt x="2016" y="3687"/>
                    </a:lnTo>
                    <a:lnTo>
                      <a:pt x="2088" y="4056"/>
                    </a:lnTo>
                    <a:lnTo>
                      <a:pt x="2199" y="4152"/>
                    </a:lnTo>
                    <a:lnTo>
                      <a:pt x="2155" y="3720"/>
                    </a:lnTo>
                    <a:lnTo>
                      <a:pt x="2256" y="4013"/>
                    </a:lnTo>
                    <a:lnTo>
                      <a:pt x="2357" y="4229"/>
                    </a:lnTo>
                    <a:lnTo>
                      <a:pt x="2323" y="4359"/>
                    </a:lnTo>
                    <a:lnTo>
                      <a:pt x="2535" y="4512"/>
                    </a:lnTo>
                    <a:lnTo>
                      <a:pt x="2827" y="4546"/>
                    </a:lnTo>
                    <a:lnTo>
                      <a:pt x="2919" y="4695"/>
                    </a:lnTo>
                    <a:lnTo>
                      <a:pt x="3024" y="4690"/>
                    </a:lnTo>
                    <a:lnTo>
                      <a:pt x="3134" y="4867"/>
                    </a:lnTo>
                    <a:lnTo>
                      <a:pt x="3250" y="4968"/>
                    </a:lnTo>
                    <a:lnTo>
                      <a:pt x="3375" y="4901"/>
                    </a:lnTo>
                    <a:lnTo>
                      <a:pt x="3427" y="5026"/>
                    </a:lnTo>
                    <a:lnTo>
                      <a:pt x="3370" y="5208"/>
                    </a:lnTo>
                    <a:lnTo>
                      <a:pt x="3168" y="5343"/>
                    </a:lnTo>
                    <a:lnTo>
                      <a:pt x="3015" y="5621"/>
                    </a:lnTo>
                    <a:lnTo>
                      <a:pt x="3120" y="5765"/>
                    </a:lnTo>
                    <a:lnTo>
                      <a:pt x="3159" y="6082"/>
                    </a:lnTo>
                    <a:lnTo>
                      <a:pt x="3360" y="6255"/>
                    </a:lnTo>
                    <a:lnTo>
                      <a:pt x="3197" y="6643"/>
                    </a:lnTo>
                    <a:lnTo>
                      <a:pt x="2847" y="7210"/>
                    </a:lnTo>
                    <a:lnTo>
                      <a:pt x="2661" y="7765"/>
                    </a:lnTo>
                    <a:lnTo>
                      <a:pt x="2445" y="8181"/>
                    </a:lnTo>
                    <a:lnTo>
                      <a:pt x="2653" y="8461"/>
                    </a:lnTo>
                    <a:lnTo>
                      <a:pt x="2885" y="8445"/>
                    </a:lnTo>
                    <a:lnTo>
                      <a:pt x="2693" y="8301"/>
                    </a:lnTo>
                    <a:lnTo>
                      <a:pt x="2781" y="8237"/>
                    </a:lnTo>
                    <a:lnTo>
                      <a:pt x="2789" y="8053"/>
                    </a:lnTo>
                    <a:lnTo>
                      <a:pt x="3013" y="7885"/>
                    </a:lnTo>
                    <a:lnTo>
                      <a:pt x="2973" y="7733"/>
                    </a:lnTo>
                    <a:lnTo>
                      <a:pt x="3133" y="7637"/>
                    </a:lnTo>
                    <a:lnTo>
                      <a:pt x="3205" y="7469"/>
                    </a:lnTo>
                    <a:lnTo>
                      <a:pt x="3293" y="7477"/>
                    </a:lnTo>
                    <a:lnTo>
                      <a:pt x="3357" y="7325"/>
                    </a:lnTo>
                    <a:lnTo>
                      <a:pt x="3621" y="7237"/>
                    </a:lnTo>
                    <a:lnTo>
                      <a:pt x="3701" y="7077"/>
                    </a:lnTo>
                    <a:lnTo>
                      <a:pt x="3813" y="7061"/>
                    </a:lnTo>
                    <a:lnTo>
                      <a:pt x="4173" y="6837"/>
                    </a:lnTo>
                    <a:lnTo>
                      <a:pt x="4277" y="6597"/>
                    </a:lnTo>
                    <a:lnTo>
                      <a:pt x="4485" y="6453"/>
                    </a:lnTo>
                    <a:lnTo>
                      <a:pt x="4645" y="6477"/>
                    </a:lnTo>
                    <a:lnTo>
                      <a:pt x="4861" y="6245"/>
                    </a:lnTo>
                    <a:lnTo>
                      <a:pt x="4941" y="6029"/>
                    </a:lnTo>
                    <a:lnTo>
                      <a:pt x="5189" y="5805"/>
                    </a:lnTo>
                    <a:lnTo>
                      <a:pt x="5229" y="5645"/>
                    </a:lnTo>
                    <a:lnTo>
                      <a:pt x="5165" y="5653"/>
                    </a:lnTo>
                    <a:lnTo>
                      <a:pt x="5101" y="5501"/>
                    </a:lnTo>
                    <a:lnTo>
                      <a:pt x="4837" y="5509"/>
                    </a:lnTo>
                    <a:lnTo>
                      <a:pt x="4813" y="5429"/>
                    </a:lnTo>
                    <a:lnTo>
                      <a:pt x="4613" y="5341"/>
                    </a:lnTo>
                    <a:lnTo>
                      <a:pt x="4613" y="5101"/>
                    </a:lnTo>
                    <a:lnTo>
                      <a:pt x="4277" y="4867"/>
                    </a:lnTo>
                    <a:lnTo>
                      <a:pt x="4075" y="4839"/>
                    </a:lnTo>
                    <a:lnTo>
                      <a:pt x="3859" y="4757"/>
                    </a:lnTo>
                    <a:lnTo>
                      <a:pt x="3653" y="4781"/>
                    </a:lnTo>
                    <a:lnTo>
                      <a:pt x="3499" y="4858"/>
                    </a:lnTo>
                    <a:lnTo>
                      <a:pt x="3288" y="4824"/>
                    </a:lnTo>
                    <a:lnTo>
                      <a:pt x="3317" y="4551"/>
                    </a:lnTo>
                    <a:lnTo>
                      <a:pt x="3019" y="4541"/>
                    </a:lnTo>
                    <a:lnTo>
                      <a:pt x="3255" y="4306"/>
                    </a:lnTo>
                    <a:lnTo>
                      <a:pt x="3101" y="4277"/>
                    </a:lnTo>
                    <a:lnTo>
                      <a:pt x="2885" y="4435"/>
                    </a:lnTo>
                    <a:lnTo>
                      <a:pt x="2727" y="4248"/>
                    </a:lnTo>
                    <a:lnTo>
                      <a:pt x="2947" y="3888"/>
                    </a:lnTo>
                    <a:lnTo>
                      <a:pt x="3471" y="3826"/>
                    </a:lnTo>
                    <a:lnTo>
                      <a:pt x="3533" y="3883"/>
                    </a:lnTo>
                    <a:lnTo>
                      <a:pt x="3552" y="4109"/>
                    </a:lnTo>
                    <a:lnTo>
                      <a:pt x="3663" y="4027"/>
                    </a:lnTo>
                    <a:lnTo>
                      <a:pt x="3653" y="3783"/>
                    </a:lnTo>
                    <a:lnTo>
                      <a:pt x="3898" y="3591"/>
                    </a:lnTo>
                    <a:lnTo>
                      <a:pt x="3960" y="3605"/>
                    </a:lnTo>
                    <a:lnTo>
                      <a:pt x="4090" y="3384"/>
                    </a:lnTo>
                    <a:lnTo>
                      <a:pt x="4245" y="3213"/>
                    </a:lnTo>
                    <a:lnTo>
                      <a:pt x="4397" y="3197"/>
                    </a:lnTo>
                    <a:lnTo>
                      <a:pt x="4421" y="3037"/>
                    </a:lnTo>
                    <a:lnTo>
                      <a:pt x="4669" y="2941"/>
                    </a:lnTo>
                    <a:lnTo>
                      <a:pt x="4605" y="3069"/>
                    </a:lnTo>
                    <a:lnTo>
                      <a:pt x="4757" y="2949"/>
                    </a:lnTo>
                    <a:lnTo>
                      <a:pt x="4925" y="2893"/>
                    </a:lnTo>
                    <a:lnTo>
                      <a:pt x="4781" y="2827"/>
                    </a:lnTo>
                    <a:lnTo>
                      <a:pt x="4834" y="2674"/>
                    </a:lnTo>
                    <a:lnTo>
                      <a:pt x="4743" y="2645"/>
                    </a:lnTo>
                    <a:lnTo>
                      <a:pt x="4853" y="2563"/>
                    </a:lnTo>
                    <a:lnTo>
                      <a:pt x="5050" y="2587"/>
                    </a:lnTo>
                    <a:lnTo>
                      <a:pt x="5155" y="2544"/>
                    </a:lnTo>
                    <a:lnTo>
                      <a:pt x="5079" y="2760"/>
                    </a:lnTo>
                    <a:lnTo>
                      <a:pt x="5304" y="2880"/>
                    </a:lnTo>
                    <a:lnTo>
                      <a:pt x="5357" y="2659"/>
                    </a:lnTo>
                    <a:lnTo>
                      <a:pt x="5242" y="2635"/>
                    </a:lnTo>
                    <a:lnTo>
                      <a:pt x="5242" y="2563"/>
                    </a:lnTo>
                    <a:lnTo>
                      <a:pt x="5333" y="2477"/>
                    </a:lnTo>
                    <a:lnTo>
                      <a:pt x="5309" y="2232"/>
                    </a:lnTo>
                    <a:lnTo>
                      <a:pt x="5170" y="2203"/>
                    </a:lnTo>
                    <a:lnTo>
                      <a:pt x="5122" y="2079"/>
                    </a:lnTo>
                    <a:lnTo>
                      <a:pt x="5203" y="1968"/>
                    </a:lnTo>
                    <a:lnTo>
                      <a:pt x="5122" y="1757"/>
                    </a:lnTo>
                    <a:lnTo>
                      <a:pt x="4973" y="1906"/>
                    </a:lnTo>
                    <a:lnTo>
                      <a:pt x="4848" y="1839"/>
                    </a:lnTo>
                    <a:lnTo>
                      <a:pt x="4935" y="1675"/>
                    </a:lnTo>
                    <a:lnTo>
                      <a:pt x="4771" y="1575"/>
                    </a:lnTo>
                    <a:lnTo>
                      <a:pt x="4541" y="1575"/>
                    </a:lnTo>
                    <a:lnTo>
                      <a:pt x="4368" y="1911"/>
                    </a:lnTo>
                    <a:lnTo>
                      <a:pt x="4498" y="2141"/>
                    </a:lnTo>
                    <a:lnTo>
                      <a:pt x="4267" y="2223"/>
                    </a:lnTo>
                    <a:lnTo>
                      <a:pt x="4277" y="2424"/>
                    </a:lnTo>
                    <a:lnTo>
                      <a:pt x="4186" y="2487"/>
                    </a:lnTo>
                    <a:lnTo>
                      <a:pt x="4128" y="2362"/>
                    </a:lnTo>
                    <a:lnTo>
                      <a:pt x="4162" y="2208"/>
                    </a:lnTo>
                    <a:lnTo>
                      <a:pt x="3888" y="2040"/>
                    </a:lnTo>
                    <a:lnTo>
                      <a:pt x="3696" y="2026"/>
                    </a:lnTo>
                    <a:lnTo>
                      <a:pt x="3749" y="1882"/>
                    </a:lnTo>
                    <a:lnTo>
                      <a:pt x="3653" y="1843"/>
                    </a:lnTo>
                    <a:lnTo>
                      <a:pt x="4080" y="1349"/>
                    </a:lnTo>
                    <a:lnTo>
                      <a:pt x="4215" y="1296"/>
                    </a:lnTo>
                    <a:lnTo>
                      <a:pt x="4234" y="1435"/>
                    </a:lnTo>
                    <a:lnTo>
                      <a:pt x="4315" y="1402"/>
                    </a:lnTo>
                    <a:lnTo>
                      <a:pt x="4474" y="1416"/>
                    </a:lnTo>
                    <a:lnTo>
                      <a:pt x="4325" y="1128"/>
                    </a:lnTo>
                    <a:lnTo>
                      <a:pt x="4575" y="1042"/>
                    </a:lnTo>
                    <a:lnTo>
                      <a:pt x="4656" y="811"/>
                    </a:lnTo>
                    <a:lnTo>
                      <a:pt x="4575" y="624"/>
                    </a:lnTo>
                    <a:lnTo>
                      <a:pt x="4795" y="595"/>
                    </a:lnTo>
                    <a:lnTo>
                      <a:pt x="5112" y="979"/>
                    </a:lnTo>
                    <a:lnTo>
                      <a:pt x="4901" y="1090"/>
                    </a:lnTo>
                    <a:lnTo>
                      <a:pt x="4887" y="1205"/>
                    </a:lnTo>
                    <a:lnTo>
                      <a:pt x="4656" y="1229"/>
                    </a:lnTo>
                    <a:lnTo>
                      <a:pt x="4603" y="1320"/>
                    </a:lnTo>
                    <a:lnTo>
                      <a:pt x="4867" y="1330"/>
                    </a:lnTo>
                    <a:lnTo>
                      <a:pt x="4935" y="1459"/>
                    </a:lnTo>
                    <a:lnTo>
                      <a:pt x="5127" y="1627"/>
                    </a:lnTo>
                    <a:lnTo>
                      <a:pt x="5165" y="1507"/>
                    </a:lnTo>
                    <a:lnTo>
                      <a:pt x="5290" y="1426"/>
                    </a:lnTo>
                    <a:lnTo>
                      <a:pt x="5155" y="1167"/>
                    </a:lnTo>
                    <a:lnTo>
                      <a:pt x="5223" y="1138"/>
                    </a:lnTo>
                    <a:lnTo>
                      <a:pt x="5362" y="1239"/>
                    </a:lnTo>
                    <a:lnTo>
                      <a:pt x="5467" y="1066"/>
                    </a:lnTo>
                    <a:lnTo>
                      <a:pt x="5247" y="874"/>
                    </a:lnTo>
                    <a:lnTo>
                      <a:pt x="5391" y="768"/>
                    </a:lnTo>
                    <a:lnTo>
                      <a:pt x="5357" y="706"/>
                    </a:lnTo>
                    <a:lnTo>
                      <a:pt x="5391" y="595"/>
                    </a:lnTo>
                    <a:lnTo>
                      <a:pt x="5328" y="504"/>
                    </a:lnTo>
                    <a:lnTo>
                      <a:pt x="5247" y="519"/>
                    </a:lnTo>
                    <a:lnTo>
                      <a:pt x="5266" y="365"/>
                    </a:lnTo>
                    <a:lnTo>
                      <a:pt x="5127" y="447"/>
                    </a:lnTo>
                    <a:lnTo>
                      <a:pt x="5083" y="87"/>
                    </a:lnTo>
                    <a:lnTo>
                      <a:pt x="4776" y="91"/>
                    </a:lnTo>
                    <a:lnTo>
                      <a:pt x="4623" y="39"/>
                    </a:lnTo>
                    <a:lnTo>
                      <a:pt x="4397" y="298"/>
                    </a:lnTo>
                    <a:lnTo>
                      <a:pt x="4363" y="528"/>
                    </a:lnTo>
                    <a:lnTo>
                      <a:pt x="4527" y="715"/>
                    </a:lnTo>
                    <a:lnTo>
                      <a:pt x="4392" y="903"/>
                    </a:lnTo>
                    <a:lnTo>
                      <a:pt x="4363" y="754"/>
                    </a:lnTo>
                    <a:lnTo>
                      <a:pt x="4191" y="639"/>
                    </a:lnTo>
                    <a:lnTo>
                      <a:pt x="4258" y="451"/>
                    </a:lnTo>
                    <a:lnTo>
                      <a:pt x="4195" y="355"/>
                    </a:lnTo>
                    <a:lnTo>
                      <a:pt x="4479" y="91"/>
                    </a:lnTo>
                    <a:lnTo>
                      <a:pt x="4272" y="0"/>
                    </a:lnTo>
                    <a:lnTo>
                      <a:pt x="4152" y="211"/>
                    </a:lnTo>
                    <a:lnTo>
                      <a:pt x="4037" y="490"/>
                    </a:lnTo>
                    <a:lnTo>
                      <a:pt x="4027" y="610"/>
                    </a:lnTo>
                    <a:lnTo>
                      <a:pt x="3989" y="888"/>
                    </a:lnTo>
                    <a:lnTo>
                      <a:pt x="3917" y="845"/>
                    </a:lnTo>
                    <a:lnTo>
                      <a:pt x="3946" y="759"/>
                    </a:lnTo>
                    <a:lnTo>
                      <a:pt x="3885" y="653"/>
                    </a:lnTo>
                    <a:lnTo>
                      <a:pt x="3797" y="725"/>
                    </a:lnTo>
                    <a:lnTo>
                      <a:pt x="3877" y="869"/>
                    </a:lnTo>
                    <a:lnTo>
                      <a:pt x="3797" y="925"/>
                    </a:lnTo>
                    <a:lnTo>
                      <a:pt x="3533" y="837"/>
                    </a:lnTo>
                    <a:lnTo>
                      <a:pt x="3493" y="781"/>
                    </a:lnTo>
                    <a:lnTo>
                      <a:pt x="3373" y="813"/>
                    </a:lnTo>
                    <a:lnTo>
                      <a:pt x="3336" y="965"/>
                    </a:lnTo>
                    <a:lnTo>
                      <a:pt x="3237" y="893"/>
                    </a:lnTo>
                    <a:lnTo>
                      <a:pt x="3141" y="949"/>
                    </a:lnTo>
                    <a:lnTo>
                      <a:pt x="3013" y="901"/>
                    </a:lnTo>
                    <a:lnTo>
                      <a:pt x="3029" y="773"/>
                    </a:lnTo>
                    <a:lnTo>
                      <a:pt x="2741" y="637"/>
                    </a:lnTo>
                    <a:lnTo>
                      <a:pt x="2573" y="653"/>
                    </a:lnTo>
                    <a:lnTo>
                      <a:pt x="2496" y="562"/>
                    </a:lnTo>
                    <a:lnTo>
                      <a:pt x="2074" y="720"/>
                    </a:lnTo>
                    <a:lnTo>
                      <a:pt x="1954" y="648"/>
                    </a:lnTo>
                    <a:lnTo>
                      <a:pt x="1723" y="533"/>
                    </a:lnTo>
                    <a:lnTo>
                      <a:pt x="1435" y="509"/>
                    </a:lnTo>
                    <a:lnTo>
                      <a:pt x="1248" y="375"/>
                    </a:lnTo>
                    <a:close/>
                  </a:path>
                </a:pathLst>
              </a:custGeom>
              <a:solidFill>
                <a:srgbClr val="008000">
                  <a:alpha val="50000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>
            <a:extLst>
              <a:ext uri="{FF2B5EF4-FFF2-40B4-BE49-F238E27FC236}">
                <a16:creationId xmlns:a16="http://schemas.microsoft.com/office/drawing/2014/main" id="{29F93079-F67E-4BEA-B658-F2C62629A6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世界地図</a:t>
            </a:r>
          </a:p>
        </p:txBody>
      </p:sp>
      <p:grpSp>
        <p:nvGrpSpPr>
          <p:cNvPr id="24580" name="Group 4">
            <a:extLst>
              <a:ext uri="{FF2B5EF4-FFF2-40B4-BE49-F238E27FC236}">
                <a16:creationId xmlns:a16="http://schemas.microsoft.com/office/drawing/2014/main" id="{777315CF-CC42-41BF-9CED-263416CF174C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1093788"/>
            <a:ext cx="8785225" cy="5072062"/>
            <a:chOff x="-4863" y="-2452"/>
            <a:chExt cx="15941" cy="9204"/>
          </a:xfrm>
        </p:grpSpPr>
        <p:sp>
          <p:nvSpPr>
            <p:cNvPr id="24581" name="Freeform 5" descr="横線">
              <a:extLst>
                <a:ext uri="{FF2B5EF4-FFF2-40B4-BE49-F238E27FC236}">
                  <a16:creationId xmlns:a16="http://schemas.microsoft.com/office/drawing/2014/main" id="{B03A10AF-226E-4219-ADE2-68E0EE095C9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86" y="4156"/>
              <a:ext cx="544" cy="726"/>
            </a:xfrm>
            <a:custGeom>
              <a:avLst/>
              <a:gdLst>
                <a:gd name="T0" fmla="*/ 499 w 544"/>
                <a:gd name="T1" fmla="*/ 0 h 726"/>
                <a:gd name="T2" fmla="*/ 544 w 544"/>
                <a:gd name="T3" fmla="*/ 136 h 726"/>
                <a:gd name="T4" fmla="*/ 272 w 544"/>
                <a:gd name="T5" fmla="*/ 499 h 726"/>
                <a:gd name="T6" fmla="*/ 136 w 544"/>
                <a:gd name="T7" fmla="*/ 726 h 726"/>
                <a:gd name="T8" fmla="*/ 0 w 544"/>
                <a:gd name="T9" fmla="*/ 499 h 726"/>
                <a:gd name="T10" fmla="*/ 136 w 544"/>
                <a:gd name="T11" fmla="*/ 317 h 726"/>
                <a:gd name="T12" fmla="*/ 181 w 544"/>
                <a:gd name="T13" fmla="*/ 181 h 726"/>
                <a:gd name="T14" fmla="*/ 363 w 544"/>
                <a:gd name="T15" fmla="*/ 91 h 726"/>
                <a:gd name="T16" fmla="*/ 499 w 544"/>
                <a:gd name="T17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4" h="726">
                  <a:moveTo>
                    <a:pt x="499" y="0"/>
                  </a:moveTo>
                  <a:lnTo>
                    <a:pt x="544" y="136"/>
                  </a:lnTo>
                  <a:lnTo>
                    <a:pt x="272" y="499"/>
                  </a:lnTo>
                  <a:lnTo>
                    <a:pt x="136" y="726"/>
                  </a:lnTo>
                  <a:lnTo>
                    <a:pt x="0" y="499"/>
                  </a:lnTo>
                  <a:lnTo>
                    <a:pt x="136" y="317"/>
                  </a:lnTo>
                  <a:lnTo>
                    <a:pt x="181" y="181"/>
                  </a:lnTo>
                  <a:lnTo>
                    <a:pt x="363" y="91"/>
                  </a:lnTo>
                  <a:lnTo>
                    <a:pt x="499" y="0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2" name="Freeform 6" descr="横線">
              <a:extLst>
                <a:ext uri="{FF2B5EF4-FFF2-40B4-BE49-F238E27FC236}">
                  <a16:creationId xmlns:a16="http://schemas.microsoft.com/office/drawing/2014/main" id="{A6BAC908-EF17-4A8F-B10D-37A06C94A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1071"/>
              <a:ext cx="318" cy="318"/>
            </a:xfrm>
            <a:custGeom>
              <a:avLst/>
              <a:gdLst>
                <a:gd name="T0" fmla="*/ 136 w 318"/>
                <a:gd name="T1" fmla="*/ 0 h 318"/>
                <a:gd name="T2" fmla="*/ 91 w 318"/>
                <a:gd name="T3" fmla="*/ 136 h 318"/>
                <a:gd name="T4" fmla="*/ 0 w 318"/>
                <a:gd name="T5" fmla="*/ 227 h 318"/>
                <a:gd name="T6" fmla="*/ 91 w 318"/>
                <a:gd name="T7" fmla="*/ 227 h 318"/>
                <a:gd name="T8" fmla="*/ 136 w 318"/>
                <a:gd name="T9" fmla="*/ 318 h 318"/>
                <a:gd name="T10" fmla="*/ 182 w 318"/>
                <a:gd name="T11" fmla="*/ 227 h 318"/>
                <a:gd name="T12" fmla="*/ 318 w 318"/>
                <a:gd name="T13" fmla="*/ 182 h 318"/>
                <a:gd name="T14" fmla="*/ 227 w 318"/>
                <a:gd name="T15" fmla="*/ 136 h 318"/>
                <a:gd name="T16" fmla="*/ 136 w 318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" h="318">
                  <a:moveTo>
                    <a:pt x="136" y="0"/>
                  </a:moveTo>
                  <a:lnTo>
                    <a:pt x="91" y="136"/>
                  </a:lnTo>
                  <a:lnTo>
                    <a:pt x="0" y="227"/>
                  </a:lnTo>
                  <a:lnTo>
                    <a:pt x="91" y="227"/>
                  </a:lnTo>
                  <a:lnTo>
                    <a:pt x="136" y="318"/>
                  </a:lnTo>
                  <a:lnTo>
                    <a:pt x="182" y="227"/>
                  </a:lnTo>
                  <a:lnTo>
                    <a:pt x="318" y="182"/>
                  </a:lnTo>
                  <a:lnTo>
                    <a:pt x="227" y="136"/>
                  </a:lnTo>
                  <a:lnTo>
                    <a:pt x="136" y="0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3" name="Freeform 7" descr="横線">
              <a:extLst>
                <a:ext uri="{FF2B5EF4-FFF2-40B4-BE49-F238E27FC236}">
                  <a16:creationId xmlns:a16="http://schemas.microsoft.com/office/drawing/2014/main" id="{31D7A901-6732-468F-B4B1-7DB13752E0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1344"/>
              <a:ext cx="635" cy="544"/>
            </a:xfrm>
            <a:custGeom>
              <a:avLst/>
              <a:gdLst>
                <a:gd name="T0" fmla="*/ 589 w 635"/>
                <a:gd name="T1" fmla="*/ 0 h 544"/>
                <a:gd name="T2" fmla="*/ 635 w 635"/>
                <a:gd name="T3" fmla="*/ 45 h 544"/>
                <a:gd name="T4" fmla="*/ 635 w 635"/>
                <a:gd name="T5" fmla="*/ 181 h 544"/>
                <a:gd name="T6" fmla="*/ 544 w 635"/>
                <a:gd name="T7" fmla="*/ 272 h 544"/>
                <a:gd name="T8" fmla="*/ 499 w 635"/>
                <a:gd name="T9" fmla="*/ 362 h 544"/>
                <a:gd name="T10" fmla="*/ 408 w 635"/>
                <a:gd name="T11" fmla="*/ 453 h 544"/>
                <a:gd name="T12" fmla="*/ 272 w 635"/>
                <a:gd name="T13" fmla="*/ 453 h 544"/>
                <a:gd name="T14" fmla="*/ 226 w 635"/>
                <a:gd name="T15" fmla="*/ 544 h 544"/>
                <a:gd name="T16" fmla="*/ 181 w 635"/>
                <a:gd name="T17" fmla="*/ 544 h 544"/>
                <a:gd name="T18" fmla="*/ 226 w 635"/>
                <a:gd name="T19" fmla="*/ 453 h 544"/>
                <a:gd name="T20" fmla="*/ 181 w 635"/>
                <a:gd name="T21" fmla="*/ 453 h 544"/>
                <a:gd name="T22" fmla="*/ 45 w 635"/>
                <a:gd name="T23" fmla="*/ 498 h 544"/>
                <a:gd name="T24" fmla="*/ 0 w 635"/>
                <a:gd name="T25" fmla="*/ 453 h 544"/>
                <a:gd name="T26" fmla="*/ 226 w 635"/>
                <a:gd name="T27" fmla="*/ 362 h 544"/>
                <a:gd name="T28" fmla="*/ 408 w 635"/>
                <a:gd name="T29" fmla="*/ 272 h 544"/>
                <a:gd name="T30" fmla="*/ 499 w 635"/>
                <a:gd name="T31" fmla="*/ 181 h 544"/>
                <a:gd name="T32" fmla="*/ 589 w 635"/>
                <a:gd name="T33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544">
                  <a:moveTo>
                    <a:pt x="589" y="0"/>
                  </a:moveTo>
                  <a:lnTo>
                    <a:pt x="635" y="45"/>
                  </a:lnTo>
                  <a:lnTo>
                    <a:pt x="635" y="181"/>
                  </a:lnTo>
                  <a:lnTo>
                    <a:pt x="544" y="272"/>
                  </a:lnTo>
                  <a:lnTo>
                    <a:pt x="499" y="362"/>
                  </a:lnTo>
                  <a:lnTo>
                    <a:pt x="408" y="453"/>
                  </a:lnTo>
                  <a:lnTo>
                    <a:pt x="272" y="453"/>
                  </a:lnTo>
                  <a:lnTo>
                    <a:pt x="226" y="544"/>
                  </a:lnTo>
                  <a:lnTo>
                    <a:pt x="181" y="544"/>
                  </a:lnTo>
                  <a:lnTo>
                    <a:pt x="226" y="453"/>
                  </a:lnTo>
                  <a:lnTo>
                    <a:pt x="181" y="453"/>
                  </a:lnTo>
                  <a:lnTo>
                    <a:pt x="45" y="498"/>
                  </a:lnTo>
                  <a:lnTo>
                    <a:pt x="0" y="453"/>
                  </a:lnTo>
                  <a:lnTo>
                    <a:pt x="226" y="362"/>
                  </a:lnTo>
                  <a:lnTo>
                    <a:pt x="408" y="272"/>
                  </a:lnTo>
                  <a:lnTo>
                    <a:pt x="499" y="181"/>
                  </a:lnTo>
                  <a:lnTo>
                    <a:pt x="589" y="0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4" name="Freeform 8" descr="横線">
              <a:extLst>
                <a:ext uri="{FF2B5EF4-FFF2-40B4-BE49-F238E27FC236}">
                  <a16:creationId xmlns:a16="http://schemas.microsoft.com/office/drawing/2014/main" id="{4330BB79-3B5C-42BC-9355-43EC28E62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4" y="1842"/>
              <a:ext cx="136" cy="182"/>
            </a:xfrm>
            <a:custGeom>
              <a:avLst/>
              <a:gdLst>
                <a:gd name="T0" fmla="*/ 90 w 136"/>
                <a:gd name="T1" fmla="*/ 0 h 182"/>
                <a:gd name="T2" fmla="*/ 0 w 136"/>
                <a:gd name="T3" fmla="*/ 46 h 182"/>
                <a:gd name="T4" fmla="*/ 0 w 136"/>
                <a:gd name="T5" fmla="*/ 137 h 182"/>
                <a:gd name="T6" fmla="*/ 45 w 136"/>
                <a:gd name="T7" fmla="*/ 182 h 182"/>
                <a:gd name="T8" fmla="*/ 136 w 136"/>
                <a:gd name="T9" fmla="*/ 46 h 182"/>
                <a:gd name="T10" fmla="*/ 90 w 136"/>
                <a:gd name="T11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182">
                  <a:moveTo>
                    <a:pt x="90" y="0"/>
                  </a:moveTo>
                  <a:lnTo>
                    <a:pt x="0" y="46"/>
                  </a:lnTo>
                  <a:lnTo>
                    <a:pt x="0" y="137"/>
                  </a:lnTo>
                  <a:lnTo>
                    <a:pt x="45" y="182"/>
                  </a:lnTo>
                  <a:lnTo>
                    <a:pt x="136" y="46"/>
                  </a:lnTo>
                  <a:lnTo>
                    <a:pt x="90" y="0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5" name="Freeform 9" descr="横線">
              <a:extLst>
                <a:ext uri="{FF2B5EF4-FFF2-40B4-BE49-F238E27FC236}">
                  <a16:creationId xmlns:a16="http://schemas.microsoft.com/office/drawing/2014/main" id="{7E1D7779-F3E0-4E2F-BBC2-AB8D1C3F40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1842"/>
              <a:ext cx="91" cy="91"/>
            </a:xfrm>
            <a:custGeom>
              <a:avLst/>
              <a:gdLst>
                <a:gd name="T0" fmla="*/ 91 w 91"/>
                <a:gd name="T1" fmla="*/ 0 h 91"/>
                <a:gd name="T2" fmla="*/ 0 w 91"/>
                <a:gd name="T3" fmla="*/ 46 h 91"/>
                <a:gd name="T4" fmla="*/ 45 w 91"/>
                <a:gd name="T5" fmla="*/ 91 h 91"/>
                <a:gd name="T6" fmla="*/ 91 w 91"/>
                <a:gd name="T7" fmla="*/ 46 h 91"/>
                <a:gd name="T8" fmla="*/ 91 w 91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1">
                  <a:moveTo>
                    <a:pt x="91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91" y="46"/>
                  </a:lnTo>
                  <a:lnTo>
                    <a:pt x="91" y="0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6" name="Freeform 10" descr="横線">
              <a:extLst>
                <a:ext uri="{FF2B5EF4-FFF2-40B4-BE49-F238E27FC236}">
                  <a16:creationId xmlns:a16="http://schemas.microsoft.com/office/drawing/2014/main" id="{8E94420A-0429-420A-9ECB-3F964F9514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2341"/>
              <a:ext cx="136" cy="137"/>
            </a:xfrm>
            <a:custGeom>
              <a:avLst/>
              <a:gdLst>
                <a:gd name="T0" fmla="*/ 136 w 136"/>
                <a:gd name="T1" fmla="*/ 0 h 137"/>
                <a:gd name="T2" fmla="*/ 0 w 136"/>
                <a:gd name="T3" fmla="*/ 46 h 137"/>
                <a:gd name="T4" fmla="*/ 0 w 136"/>
                <a:gd name="T5" fmla="*/ 137 h 137"/>
                <a:gd name="T6" fmla="*/ 91 w 136"/>
                <a:gd name="T7" fmla="*/ 91 h 137"/>
                <a:gd name="T8" fmla="*/ 136 w 136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7">
                  <a:moveTo>
                    <a:pt x="136" y="0"/>
                  </a:moveTo>
                  <a:lnTo>
                    <a:pt x="0" y="46"/>
                  </a:lnTo>
                  <a:lnTo>
                    <a:pt x="0" y="137"/>
                  </a:lnTo>
                  <a:lnTo>
                    <a:pt x="91" y="91"/>
                  </a:lnTo>
                  <a:lnTo>
                    <a:pt x="136" y="0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7" name="Freeform 11" descr="横線">
              <a:extLst>
                <a:ext uri="{FF2B5EF4-FFF2-40B4-BE49-F238E27FC236}">
                  <a16:creationId xmlns:a16="http://schemas.microsoft.com/office/drawing/2014/main" id="{1B79FA08-E72F-4E45-96B6-F2717C254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3521"/>
              <a:ext cx="861" cy="499"/>
            </a:xfrm>
            <a:custGeom>
              <a:avLst/>
              <a:gdLst>
                <a:gd name="T0" fmla="*/ 43 w 861"/>
                <a:gd name="T1" fmla="*/ 26 h 499"/>
                <a:gd name="T2" fmla="*/ 101 w 861"/>
                <a:gd name="T3" fmla="*/ 26 h 499"/>
                <a:gd name="T4" fmla="*/ 453 w 861"/>
                <a:gd name="T5" fmla="*/ 45 h 499"/>
                <a:gd name="T6" fmla="*/ 771 w 861"/>
                <a:gd name="T7" fmla="*/ 272 h 499"/>
                <a:gd name="T8" fmla="*/ 861 w 861"/>
                <a:gd name="T9" fmla="*/ 499 h 499"/>
                <a:gd name="T10" fmla="*/ 680 w 861"/>
                <a:gd name="T11" fmla="*/ 499 h 499"/>
                <a:gd name="T12" fmla="*/ 544 w 861"/>
                <a:gd name="T13" fmla="*/ 363 h 499"/>
                <a:gd name="T14" fmla="*/ 453 w 861"/>
                <a:gd name="T15" fmla="*/ 453 h 499"/>
                <a:gd name="T16" fmla="*/ 362 w 861"/>
                <a:gd name="T17" fmla="*/ 408 h 499"/>
                <a:gd name="T18" fmla="*/ 272 w 861"/>
                <a:gd name="T19" fmla="*/ 227 h 499"/>
                <a:gd name="T20" fmla="*/ 136 w 861"/>
                <a:gd name="T21" fmla="*/ 181 h 499"/>
                <a:gd name="T22" fmla="*/ 0 w 861"/>
                <a:gd name="T23" fmla="*/ 0 h 499"/>
                <a:gd name="T24" fmla="*/ 43 w 861"/>
                <a:gd name="T25" fmla="*/ 2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1" h="499">
                  <a:moveTo>
                    <a:pt x="43" y="26"/>
                  </a:moveTo>
                  <a:cubicBezTo>
                    <a:pt x="62" y="26"/>
                    <a:pt x="82" y="26"/>
                    <a:pt x="101" y="26"/>
                  </a:cubicBezTo>
                  <a:lnTo>
                    <a:pt x="453" y="45"/>
                  </a:lnTo>
                  <a:lnTo>
                    <a:pt x="771" y="272"/>
                  </a:lnTo>
                  <a:lnTo>
                    <a:pt x="861" y="499"/>
                  </a:lnTo>
                  <a:lnTo>
                    <a:pt x="680" y="499"/>
                  </a:lnTo>
                  <a:lnTo>
                    <a:pt x="544" y="363"/>
                  </a:lnTo>
                  <a:lnTo>
                    <a:pt x="453" y="453"/>
                  </a:lnTo>
                  <a:lnTo>
                    <a:pt x="362" y="408"/>
                  </a:lnTo>
                  <a:lnTo>
                    <a:pt x="272" y="227"/>
                  </a:lnTo>
                  <a:lnTo>
                    <a:pt x="136" y="181"/>
                  </a:lnTo>
                  <a:lnTo>
                    <a:pt x="0" y="0"/>
                  </a:lnTo>
                  <a:lnTo>
                    <a:pt x="43" y="26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8" name="Freeform 12" descr="横線">
              <a:extLst>
                <a:ext uri="{FF2B5EF4-FFF2-40B4-BE49-F238E27FC236}">
                  <a16:creationId xmlns:a16="http://schemas.microsoft.com/office/drawing/2014/main" id="{682E391E-3854-4CC1-9A8A-600B69FA8F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475"/>
              <a:ext cx="226" cy="318"/>
            </a:xfrm>
            <a:custGeom>
              <a:avLst/>
              <a:gdLst>
                <a:gd name="T0" fmla="*/ 226 w 226"/>
                <a:gd name="T1" fmla="*/ 0 h 318"/>
                <a:gd name="T2" fmla="*/ 45 w 226"/>
                <a:gd name="T3" fmla="*/ 137 h 318"/>
                <a:gd name="T4" fmla="*/ 0 w 226"/>
                <a:gd name="T5" fmla="*/ 318 h 318"/>
                <a:gd name="T6" fmla="*/ 90 w 226"/>
                <a:gd name="T7" fmla="*/ 273 h 318"/>
                <a:gd name="T8" fmla="*/ 181 w 226"/>
                <a:gd name="T9" fmla="*/ 318 h 318"/>
                <a:gd name="T10" fmla="*/ 136 w 226"/>
                <a:gd name="T11" fmla="*/ 137 h 318"/>
                <a:gd name="T12" fmla="*/ 226 w 226"/>
                <a:gd name="T1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318">
                  <a:moveTo>
                    <a:pt x="226" y="0"/>
                  </a:moveTo>
                  <a:lnTo>
                    <a:pt x="45" y="137"/>
                  </a:lnTo>
                  <a:lnTo>
                    <a:pt x="0" y="318"/>
                  </a:lnTo>
                  <a:lnTo>
                    <a:pt x="90" y="273"/>
                  </a:lnTo>
                  <a:lnTo>
                    <a:pt x="181" y="318"/>
                  </a:lnTo>
                  <a:lnTo>
                    <a:pt x="136" y="137"/>
                  </a:lnTo>
                  <a:lnTo>
                    <a:pt x="226" y="0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89" name="Freeform 13" descr="横線">
              <a:extLst>
                <a:ext uri="{FF2B5EF4-FFF2-40B4-BE49-F238E27FC236}">
                  <a16:creationId xmlns:a16="http://schemas.microsoft.com/office/drawing/2014/main" id="{6B5E70C0-9AA0-45C5-BD93-13A9DBFF04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2976"/>
              <a:ext cx="726" cy="772"/>
            </a:xfrm>
            <a:custGeom>
              <a:avLst/>
              <a:gdLst>
                <a:gd name="T0" fmla="*/ 680 w 726"/>
                <a:gd name="T1" fmla="*/ 0 h 772"/>
                <a:gd name="T2" fmla="*/ 590 w 726"/>
                <a:gd name="T3" fmla="*/ 0 h 772"/>
                <a:gd name="T4" fmla="*/ 363 w 726"/>
                <a:gd name="T5" fmla="*/ 273 h 772"/>
                <a:gd name="T6" fmla="*/ 45 w 726"/>
                <a:gd name="T7" fmla="*/ 499 h 772"/>
                <a:gd name="T8" fmla="*/ 0 w 726"/>
                <a:gd name="T9" fmla="*/ 545 h 772"/>
                <a:gd name="T10" fmla="*/ 0 w 726"/>
                <a:gd name="T11" fmla="*/ 681 h 772"/>
                <a:gd name="T12" fmla="*/ 227 w 726"/>
                <a:gd name="T13" fmla="*/ 772 h 772"/>
                <a:gd name="T14" fmla="*/ 499 w 726"/>
                <a:gd name="T15" fmla="*/ 499 h 772"/>
                <a:gd name="T16" fmla="*/ 544 w 726"/>
                <a:gd name="T17" fmla="*/ 182 h 772"/>
                <a:gd name="T18" fmla="*/ 726 w 726"/>
                <a:gd name="T19" fmla="*/ 0 h 772"/>
                <a:gd name="T20" fmla="*/ 680 w 726"/>
                <a:gd name="T21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6" h="772">
                  <a:moveTo>
                    <a:pt x="680" y="0"/>
                  </a:moveTo>
                  <a:lnTo>
                    <a:pt x="590" y="0"/>
                  </a:lnTo>
                  <a:lnTo>
                    <a:pt x="363" y="273"/>
                  </a:lnTo>
                  <a:lnTo>
                    <a:pt x="45" y="499"/>
                  </a:lnTo>
                  <a:lnTo>
                    <a:pt x="0" y="545"/>
                  </a:lnTo>
                  <a:lnTo>
                    <a:pt x="0" y="681"/>
                  </a:lnTo>
                  <a:lnTo>
                    <a:pt x="227" y="772"/>
                  </a:lnTo>
                  <a:lnTo>
                    <a:pt x="499" y="499"/>
                  </a:lnTo>
                  <a:lnTo>
                    <a:pt x="544" y="182"/>
                  </a:lnTo>
                  <a:lnTo>
                    <a:pt x="726" y="0"/>
                  </a:lnTo>
                  <a:lnTo>
                    <a:pt x="680" y="0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0" name="Freeform 14" descr="横線">
              <a:extLst>
                <a:ext uri="{FF2B5EF4-FFF2-40B4-BE49-F238E27FC236}">
                  <a16:creationId xmlns:a16="http://schemas.microsoft.com/office/drawing/2014/main" id="{DDCC49C6-6C52-4235-9A45-36677255365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2568"/>
              <a:ext cx="272" cy="771"/>
            </a:xfrm>
            <a:custGeom>
              <a:avLst/>
              <a:gdLst>
                <a:gd name="T0" fmla="*/ 136 w 272"/>
                <a:gd name="T1" fmla="*/ 0 h 771"/>
                <a:gd name="T2" fmla="*/ 0 w 272"/>
                <a:gd name="T3" fmla="*/ 272 h 771"/>
                <a:gd name="T4" fmla="*/ 46 w 272"/>
                <a:gd name="T5" fmla="*/ 408 h 771"/>
                <a:gd name="T6" fmla="*/ 46 w 272"/>
                <a:gd name="T7" fmla="*/ 499 h 771"/>
                <a:gd name="T8" fmla="*/ 182 w 272"/>
                <a:gd name="T9" fmla="*/ 545 h 771"/>
                <a:gd name="T10" fmla="*/ 91 w 272"/>
                <a:gd name="T11" fmla="*/ 635 h 771"/>
                <a:gd name="T12" fmla="*/ 182 w 272"/>
                <a:gd name="T13" fmla="*/ 771 h 771"/>
                <a:gd name="T14" fmla="*/ 272 w 272"/>
                <a:gd name="T15" fmla="*/ 545 h 771"/>
                <a:gd name="T16" fmla="*/ 182 w 272"/>
                <a:gd name="T17" fmla="*/ 363 h 771"/>
                <a:gd name="T18" fmla="*/ 91 w 272"/>
                <a:gd name="T19" fmla="*/ 227 h 771"/>
                <a:gd name="T20" fmla="*/ 227 w 272"/>
                <a:gd name="T21" fmla="*/ 136 h 771"/>
                <a:gd name="T22" fmla="*/ 136 w 272"/>
                <a:gd name="T23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2" h="771">
                  <a:moveTo>
                    <a:pt x="136" y="0"/>
                  </a:moveTo>
                  <a:lnTo>
                    <a:pt x="0" y="272"/>
                  </a:lnTo>
                  <a:lnTo>
                    <a:pt x="46" y="408"/>
                  </a:lnTo>
                  <a:lnTo>
                    <a:pt x="46" y="499"/>
                  </a:lnTo>
                  <a:lnTo>
                    <a:pt x="182" y="545"/>
                  </a:lnTo>
                  <a:lnTo>
                    <a:pt x="91" y="635"/>
                  </a:lnTo>
                  <a:lnTo>
                    <a:pt x="182" y="771"/>
                  </a:lnTo>
                  <a:lnTo>
                    <a:pt x="272" y="545"/>
                  </a:lnTo>
                  <a:lnTo>
                    <a:pt x="182" y="363"/>
                  </a:lnTo>
                  <a:lnTo>
                    <a:pt x="91" y="227"/>
                  </a:lnTo>
                  <a:lnTo>
                    <a:pt x="227" y="136"/>
                  </a:lnTo>
                  <a:lnTo>
                    <a:pt x="136" y="0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1" name="Freeform 15" descr="横線">
              <a:extLst>
                <a:ext uri="{FF2B5EF4-FFF2-40B4-BE49-F238E27FC236}">
                  <a16:creationId xmlns:a16="http://schemas.microsoft.com/office/drawing/2014/main" id="{0256F99F-B0CC-415B-A5BF-570FF3B9B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1" y="5290"/>
              <a:ext cx="227" cy="363"/>
            </a:xfrm>
            <a:custGeom>
              <a:avLst/>
              <a:gdLst>
                <a:gd name="T0" fmla="*/ 46 w 227"/>
                <a:gd name="T1" fmla="*/ 0 h 363"/>
                <a:gd name="T2" fmla="*/ 0 w 227"/>
                <a:gd name="T3" fmla="*/ 272 h 363"/>
                <a:gd name="T4" fmla="*/ 46 w 227"/>
                <a:gd name="T5" fmla="*/ 363 h 363"/>
                <a:gd name="T6" fmla="*/ 227 w 227"/>
                <a:gd name="T7" fmla="*/ 181 h 363"/>
                <a:gd name="T8" fmla="*/ 46 w 227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63">
                  <a:moveTo>
                    <a:pt x="46" y="0"/>
                  </a:moveTo>
                  <a:lnTo>
                    <a:pt x="0" y="272"/>
                  </a:lnTo>
                  <a:lnTo>
                    <a:pt x="46" y="363"/>
                  </a:lnTo>
                  <a:lnTo>
                    <a:pt x="227" y="181"/>
                  </a:lnTo>
                  <a:lnTo>
                    <a:pt x="46" y="0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2" name="Freeform 16" descr="横線">
              <a:extLst>
                <a:ext uri="{FF2B5EF4-FFF2-40B4-BE49-F238E27FC236}">
                  <a16:creationId xmlns:a16="http://schemas.microsoft.com/office/drawing/2014/main" id="{DDC99138-3427-496E-A621-A763207792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5607"/>
              <a:ext cx="409" cy="409"/>
            </a:xfrm>
            <a:custGeom>
              <a:avLst/>
              <a:gdLst>
                <a:gd name="T0" fmla="*/ 363 w 409"/>
                <a:gd name="T1" fmla="*/ 0 h 409"/>
                <a:gd name="T2" fmla="*/ 182 w 409"/>
                <a:gd name="T3" fmla="*/ 227 h 409"/>
                <a:gd name="T4" fmla="*/ 0 w 409"/>
                <a:gd name="T5" fmla="*/ 363 h 409"/>
                <a:gd name="T6" fmla="*/ 182 w 409"/>
                <a:gd name="T7" fmla="*/ 409 h 409"/>
                <a:gd name="T8" fmla="*/ 227 w 409"/>
                <a:gd name="T9" fmla="*/ 227 h 409"/>
                <a:gd name="T10" fmla="*/ 409 w 409"/>
                <a:gd name="T11" fmla="*/ 136 h 409"/>
                <a:gd name="T12" fmla="*/ 363 w 409"/>
                <a:gd name="T1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409">
                  <a:moveTo>
                    <a:pt x="363" y="0"/>
                  </a:moveTo>
                  <a:lnTo>
                    <a:pt x="182" y="227"/>
                  </a:lnTo>
                  <a:lnTo>
                    <a:pt x="0" y="363"/>
                  </a:lnTo>
                  <a:lnTo>
                    <a:pt x="182" y="409"/>
                  </a:lnTo>
                  <a:lnTo>
                    <a:pt x="227" y="227"/>
                  </a:lnTo>
                  <a:lnTo>
                    <a:pt x="409" y="136"/>
                  </a:lnTo>
                  <a:lnTo>
                    <a:pt x="363" y="0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3" name="Freeform 17" descr="横線">
              <a:extLst>
                <a:ext uri="{FF2B5EF4-FFF2-40B4-BE49-F238E27FC236}">
                  <a16:creationId xmlns:a16="http://schemas.microsoft.com/office/drawing/2014/main" id="{1DA828F4-AA01-4EF9-A491-89C3013261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5653"/>
              <a:ext cx="181" cy="181"/>
            </a:xfrm>
            <a:custGeom>
              <a:avLst/>
              <a:gdLst>
                <a:gd name="T0" fmla="*/ 0 w 181"/>
                <a:gd name="T1" fmla="*/ 0 h 181"/>
                <a:gd name="T2" fmla="*/ 181 w 181"/>
                <a:gd name="T3" fmla="*/ 0 h 181"/>
                <a:gd name="T4" fmla="*/ 181 w 181"/>
                <a:gd name="T5" fmla="*/ 45 h 181"/>
                <a:gd name="T6" fmla="*/ 91 w 181"/>
                <a:gd name="T7" fmla="*/ 181 h 181"/>
                <a:gd name="T8" fmla="*/ 0 w 181"/>
                <a:gd name="T9" fmla="*/ 136 h 181"/>
                <a:gd name="T10" fmla="*/ 0 w 181"/>
                <a:gd name="T1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181">
                  <a:moveTo>
                    <a:pt x="0" y="0"/>
                  </a:moveTo>
                  <a:lnTo>
                    <a:pt x="181" y="0"/>
                  </a:lnTo>
                  <a:lnTo>
                    <a:pt x="181" y="45"/>
                  </a:lnTo>
                  <a:lnTo>
                    <a:pt x="91" y="181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4" name="Freeform 18" descr="横線">
              <a:extLst>
                <a:ext uri="{FF2B5EF4-FFF2-40B4-BE49-F238E27FC236}">
                  <a16:creationId xmlns:a16="http://schemas.microsoft.com/office/drawing/2014/main" id="{5643B945-6E2B-4EBE-8CDA-2DC0B064C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4110"/>
              <a:ext cx="1859" cy="1452"/>
            </a:xfrm>
            <a:custGeom>
              <a:avLst/>
              <a:gdLst>
                <a:gd name="T0" fmla="*/ 725 w 1859"/>
                <a:gd name="T1" fmla="*/ 998 h 1452"/>
                <a:gd name="T2" fmla="*/ 0 w 1859"/>
                <a:gd name="T3" fmla="*/ 1180 h 1452"/>
                <a:gd name="T4" fmla="*/ 0 w 1859"/>
                <a:gd name="T5" fmla="*/ 908 h 1452"/>
                <a:gd name="T6" fmla="*/ 90 w 1859"/>
                <a:gd name="T7" fmla="*/ 590 h 1452"/>
                <a:gd name="T8" fmla="*/ 453 w 1859"/>
                <a:gd name="T9" fmla="*/ 409 h 1452"/>
                <a:gd name="T10" fmla="*/ 816 w 1859"/>
                <a:gd name="T11" fmla="*/ 91 h 1452"/>
                <a:gd name="T12" fmla="*/ 861 w 1859"/>
                <a:gd name="T13" fmla="*/ 137 h 1452"/>
                <a:gd name="T14" fmla="*/ 1043 w 1859"/>
                <a:gd name="T15" fmla="*/ 0 h 1452"/>
                <a:gd name="T16" fmla="*/ 1224 w 1859"/>
                <a:gd name="T17" fmla="*/ 0 h 1452"/>
                <a:gd name="T18" fmla="*/ 1270 w 1859"/>
                <a:gd name="T19" fmla="*/ 46 h 1452"/>
                <a:gd name="T20" fmla="*/ 1179 w 1859"/>
                <a:gd name="T21" fmla="*/ 182 h 1452"/>
                <a:gd name="T22" fmla="*/ 1360 w 1859"/>
                <a:gd name="T23" fmla="*/ 273 h 1452"/>
                <a:gd name="T24" fmla="*/ 1406 w 1859"/>
                <a:gd name="T25" fmla="*/ 273 h 1452"/>
                <a:gd name="T26" fmla="*/ 1542 w 1859"/>
                <a:gd name="T27" fmla="*/ 46 h 1452"/>
                <a:gd name="T28" fmla="*/ 1587 w 1859"/>
                <a:gd name="T29" fmla="*/ 46 h 1452"/>
                <a:gd name="T30" fmla="*/ 1723 w 1859"/>
                <a:gd name="T31" fmla="*/ 499 h 1452"/>
                <a:gd name="T32" fmla="*/ 1859 w 1859"/>
                <a:gd name="T33" fmla="*/ 817 h 1452"/>
                <a:gd name="T34" fmla="*/ 1859 w 1859"/>
                <a:gd name="T35" fmla="*/ 908 h 1452"/>
                <a:gd name="T36" fmla="*/ 1723 w 1859"/>
                <a:gd name="T37" fmla="*/ 998 h 1452"/>
                <a:gd name="T38" fmla="*/ 1542 w 1859"/>
                <a:gd name="T39" fmla="*/ 1180 h 1452"/>
                <a:gd name="T40" fmla="*/ 1542 w 1859"/>
                <a:gd name="T41" fmla="*/ 1361 h 1452"/>
                <a:gd name="T42" fmla="*/ 1360 w 1859"/>
                <a:gd name="T43" fmla="*/ 1361 h 1452"/>
                <a:gd name="T44" fmla="*/ 1270 w 1859"/>
                <a:gd name="T45" fmla="*/ 1452 h 1452"/>
                <a:gd name="T46" fmla="*/ 1043 w 1859"/>
                <a:gd name="T47" fmla="*/ 1407 h 1452"/>
                <a:gd name="T48" fmla="*/ 1043 w 1859"/>
                <a:gd name="T49" fmla="*/ 1225 h 1452"/>
                <a:gd name="T50" fmla="*/ 998 w 1859"/>
                <a:gd name="T51" fmla="*/ 1225 h 1452"/>
                <a:gd name="T52" fmla="*/ 998 w 1859"/>
                <a:gd name="T53" fmla="*/ 1134 h 1452"/>
                <a:gd name="T54" fmla="*/ 907 w 1859"/>
                <a:gd name="T55" fmla="*/ 1180 h 1452"/>
                <a:gd name="T56" fmla="*/ 816 w 1859"/>
                <a:gd name="T57" fmla="*/ 1134 h 1452"/>
                <a:gd name="T58" fmla="*/ 771 w 1859"/>
                <a:gd name="T59" fmla="*/ 998 h 1452"/>
                <a:gd name="T60" fmla="*/ 725 w 1859"/>
                <a:gd name="T61" fmla="*/ 99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59" h="1452">
                  <a:moveTo>
                    <a:pt x="725" y="998"/>
                  </a:moveTo>
                  <a:lnTo>
                    <a:pt x="0" y="1180"/>
                  </a:lnTo>
                  <a:lnTo>
                    <a:pt x="0" y="908"/>
                  </a:lnTo>
                  <a:lnTo>
                    <a:pt x="90" y="590"/>
                  </a:lnTo>
                  <a:lnTo>
                    <a:pt x="453" y="409"/>
                  </a:lnTo>
                  <a:lnTo>
                    <a:pt x="816" y="91"/>
                  </a:lnTo>
                  <a:lnTo>
                    <a:pt x="861" y="137"/>
                  </a:lnTo>
                  <a:lnTo>
                    <a:pt x="1043" y="0"/>
                  </a:lnTo>
                  <a:lnTo>
                    <a:pt x="1224" y="0"/>
                  </a:lnTo>
                  <a:lnTo>
                    <a:pt x="1270" y="46"/>
                  </a:lnTo>
                  <a:lnTo>
                    <a:pt x="1179" y="182"/>
                  </a:lnTo>
                  <a:lnTo>
                    <a:pt x="1360" y="273"/>
                  </a:lnTo>
                  <a:lnTo>
                    <a:pt x="1406" y="273"/>
                  </a:lnTo>
                  <a:lnTo>
                    <a:pt x="1542" y="46"/>
                  </a:lnTo>
                  <a:lnTo>
                    <a:pt x="1587" y="46"/>
                  </a:lnTo>
                  <a:lnTo>
                    <a:pt x="1723" y="499"/>
                  </a:lnTo>
                  <a:lnTo>
                    <a:pt x="1859" y="817"/>
                  </a:lnTo>
                  <a:lnTo>
                    <a:pt x="1859" y="908"/>
                  </a:lnTo>
                  <a:lnTo>
                    <a:pt x="1723" y="998"/>
                  </a:lnTo>
                  <a:lnTo>
                    <a:pt x="1542" y="1180"/>
                  </a:lnTo>
                  <a:lnTo>
                    <a:pt x="1542" y="1361"/>
                  </a:lnTo>
                  <a:lnTo>
                    <a:pt x="1360" y="1361"/>
                  </a:lnTo>
                  <a:lnTo>
                    <a:pt x="1270" y="1452"/>
                  </a:lnTo>
                  <a:lnTo>
                    <a:pt x="1043" y="1407"/>
                  </a:lnTo>
                  <a:lnTo>
                    <a:pt x="1043" y="1225"/>
                  </a:lnTo>
                  <a:lnTo>
                    <a:pt x="998" y="1225"/>
                  </a:lnTo>
                  <a:lnTo>
                    <a:pt x="998" y="1134"/>
                  </a:lnTo>
                  <a:lnTo>
                    <a:pt x="907" y="1180"/>
                  </a:lnTo>
                  <a:lnTo>
                    <a:pt x="816" y="1134"/>
                  </a:lnTo>
                  <a:lnTo>
                    <a:pt x="771" y="998"/>
                  </a:lnTo>
                  <a:lnTo>
                    <a:pt x="725" y="998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5" name="Freeform 19" descr="横線">
              <a:extLst>
                <a:ext uri="{FF2B5EF4-FFF2-40B4-BE49-F238E27FC236}">
                  <a16:creationId xmlns:a16="http://schemas.microsoft.com/office/drawing/2014/main" id="{17FB7FF5-0A38-415B-A54E-0064A6263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3339"/>
              <a:ext cx="952" cy="726"/>
            </a:xfrm>
            <a:custGeom>
              <a:avLst/>
              <a:gdLst>
                <a:gd name="T0" fmla="*/ 0 w 952"/>
                <a:gd name="T1" fmla="*/ 0 h 726"/>
                <a:gd name="T2" fmla="*/ 0 w 952"/>
                <a:gd name="T3" fmla="*/ 91 h 726"/>
                <a:gd name="T4" fmla="*/ 90 w 952"/>
                <a:gd name="T5" fmla="*/ 363 h 726"/>
                <a:gd name="T6" fmla="*/ 227 w 952"/>
                <a:gd name="T7" fmla="*/ 545 h 726"/>
                <a:gd name="T8" fmla="*/ 907 w 952"/>
                <a:gd name="T9" fmla="*/ 726 h 726"/>
                <a:gd name="T10" fmla="*/ 952 w 952"/>
                <a:gd name="T11" fmla="*/ 681 h 726"/>
                <a:gd name="T12" fmla="*/ 680 w 952"/>
                <a:gd name="T13" fmla="*/ 499 h 726"/>
                <a:gd name="T14" fmla="*/ 363 w 952"/>
                <a:gd name="T15" fmla="*/ 454 h 726"/>
                <a:gd name="T16" fmla="*/ 363 w 952"/>
                <a:gd name="T17" fmla="*/ 318 h 726"/>
                <a:gd name="T18" fmla="*/ 181 w 952"/>
                <a:gd name="T19" fmla="*/ 136 h 726"/>
                <a:gd name="T20" fmla="*/ 0 w 952"/>
                <a:gd name="T21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2" h="726">
                  <a:moveTo>
                    <a:pt x="0" y="0"/>
                  </a:moveTo>
                  <a:lnTo>
                    <a:pt x="0" y="91"/>
                  </a:lnTo>
                  <a:lnTo>
                    <a:pt x="90" y="363"/>
                  </a:lnTo>
                  <a:lnTo>
                    <a:pt x="227" y="545"/>
                  </a:lnTo>
                  <a:lnTo>
                    <a:pt x="907" y="726"/>
                  </a:lnTo>
                  <a:lnTo>
                    <a:pt x="952" y="681"/>
                  </a:lnTo>
                  <a:lnTo>
                    <a:pt x="680" y="499"/>
                  </a:lnTo>
                  <a:lnTo>
                    <a:pt x="363" y="454"/>
                  </a:lnTo>
                  <a:lnTo>
                    <a:pt x="363" y="318"/>
                  </a:lnTo>
                  <a:lnTo>
                    <a:pt x="181" y="136"/>
                  </a:lnTo>
                  <a:lnTo>
                    <a:pt x="0" y="0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6" name="Freeform 20" descr="横線">
              <a:extLst>
                <a:ext uri="{FF2B5EF4-FFF2-40B4-BE49-F238E27FC236}">
                  <a16:creationId xmlns:a16="http://schemas.microsoft.com/office/drawing/2014/main" id="{0A2F4589-047A-46F5-BA99-DD4EFFBB8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65" y="436"/>
              <a:ext cx="226" cy="273"/>
            </a:xfrm>
            <a:custGeom>
              <a:avLst/>
              <a:gdLst>
                <a:gd name="T0" fmla="*/ 226 w 226"/>
                <a:gd name="T1" fmla="*/ 0 h 273"/>
                <a:gd name="T2" fmla="*/ 226 w 226"/>
                <a:gd name="T3" fmla="*/ 136 h 273"/>
                <a:gd name="T4" fmla="*/ 226 w 226"/>
                <a:gd name="T5" fmla="*/ 227 h 273"/>
                <a:gd name="T6" fmla="*/ 90 w 226"/>
                <a:gd name="T7" fmla="*/ 273 h 273"/>
                <a:gd name="T8" fmla="*/ 0 w 226"/>
                <a:gd name="T9" fmla="*/ 273 h 273"/>
                <a:gd name="T10" fmla="*/ 45 w 226"/>
                <a:gd name="T11" fmla="*/ 136 h 273"/>
                <a:gd name="T12" fmla="*/ 136 w 226"/>
                <a:gd name="T13" fmla="*/ 0 h 273"/>
                <a:gd name="T14" fmla="*/ 226 w 226"/>
                <a:gd name="T1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6" h="273">
                  <a:moveTo>
                    <a:pt x="226" y="0"/>
                  </a:moveTo>
                  <a:lnTo>
                    <a:pt x="226" y="136"/>
                  </a:lnTo>
                  <a:lnTo>
                    <a:pt x="226" y="227"/>
                  </a:lnTo>
                  <a:lnTo>
                    <a:pt x="90" y="273"/>
                  </a:lnTo>
                  <a:lnTo>
                    <a:pt x="0" y="273"/>
                  </a:lnTo>
                  <a:lnTo>
                    <a:pt x="45" y="136"/>
                  </a:lnTo>
                  <a:lnTo>
                    <a:pt x="136" y="0"/>
                  </a:lnTo>
                  <a:lnTo>
                    <a:pt x="226" y="0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7" name="Freeform 21" descr="横線">
              <a:extLst>
                <a:ext uri="{FF2B5EF4-FFF2-40B4-BE49-F238E27FC236}">
                  <a16:creationId xmlns:a16="http://schemas.microsoft.com/office/drawing/2014/main" id="{A2E0AC9A-0537-43EB-A9EA-7B87080F67C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3" y="73"/>
              <a:ext cx="363" cy="681"/>
            </a:xfrm>
            <a:custGeom>
              <a:avLst/>
              <a:gdLst>
                <a:gd name="T0" fmla="*/ 272 w 363"/>
                <a:gd name="T1" fmla="*/ 0 h 681"/>
                <a:gd name="T2" fmla="*/ 45 w 363"/>
                <a:gd name="T3" fmla="*/ 182 h 681"/>
                <a:gd name="T4" fmla="*/ 91 w 363"/>
                <a:gd name="T5" fmla="*/ 454 h 681"/>
                <a:gd name="T6" fmla="*/ 0 w 363"/>
                <a:gd name="T7" fmla="*/ 681 h 681"/>
                <a:gd name="T8" fmla="*/ 45 w 363"/>
                <a:gd name="T9" fmla="*/ 681 h 681"/>
                <a:gd name="T10" fmla="*/ 227 w 363"/>
                <a:gd name="T11" fmla="*/ 681 h 681"/>
                <a:gd name="T12" fmla="*/ 363 w 363"/>
                <a:gd name="T13" fmla="*/ 545 h 681"/>
                <a:gd name="T14" fmla="*/ 181 w 363"/>
                <a:gd name="T15" fmla="*/ 273 h 681"/>
                <a:gd name="T16" fmla="*/ 317 w 363"/>
                <a:gd name="T17" fmla="*/ 137 h 681"/>
                <a:gd name="T18" fmla="*/ 227 w 363"/>
                <a:gd name="T19" fmla="*/ 91 h 681"/>
                <a:gd name="T20" fmla="*/ 272 w 363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3" h="681">
                  <a:moveTo>
                    <a:pt x="272" y="0"/>
                  </a:moveTo>
                  <a:lnTo>
                    <a:pt x="45" y="182"/>
                  </a:lnTo>
                  <a:lnTo>
                    <a:pt x="91" y="454"/>
                  </a:lnTo>
                  <a:lnTo>
                    <a:pt x="0" y="681"/>
                  </a:lnTo>
                  <a:lnTo>
                    <a:pt x="45" y="681"/>
                  </a:lnTo>
                  <a:lnTo>
                    <a:pt x="227" y="681"/>
                  </a:lnTo>
                  <a:lnTo>
                    <a:pt x="363" y="545"/>
                  </a:lnTo>
                  <a:lnTo>
                    <a:pt x="181" y="273"/>
                  </a:lnTo>
                  <a:lnTo>
                    <a:pt x="317" y="137"/>
                  </a:lnTo>
                  <a:lnTo>
                    <a:pt x="227" y="91"/>
                  </a:lnTo>
                  <a:lnTo>
                    <a:pt x="272" y="0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8" name="Freeform 22" descr="横線">
              <a:extLst>
                <a:ext uri="{FF2B5EF4-FFF2-40B4-BE49-F238E27FC236}">
                  <a16:creationId xmlns:a16="http://schemas.microsoft.com/office/drawing/2014/main" id="{4EDBD6E7-26E1-4F40-B40C-D33E66E40D7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92" y="-743"/>
              <a:ext cx="499" cy="408"/>
            </a:xfrm>
            <a:custGeom>
              <a:avLst/>
              <a:gdLst>
                <a:gd name="T0" fmla="*/ 0 w 499"/>
                <a:gd name="T1" fmla="*/ 91 h 408"/>
                <a:gd name="T2" fmla="*/ 45 w 499"/>
                <a:gd name="T3" fmla="*/ 227 h 408"/>
                <a:gd name="T4" fmla="*/ 45 w 499"/>
                <a:gd name="T5" fmla="*/ 318 h 408"/>
                <a:gd name="T6" fmla="*/ 136 w 499"/>
                <a:gd name="T7" fmla="*/ 408 h 408"/>
                <a:gd name="T8" fmla="*/ 317 w 499"/>
                <a:gd name="T9" fmla="*/ 318 h 408"/>
                <a:gd name="T10" fmla="*/ 499 w 499"/>
                <a:gd name="T11" fmla="*/ 136 h 408"/>
                <a:gd name="T12" fmla="*/ 408 w 499"/>
                <a:gd name="T13" fmla="*/ 0 h 408"/>
                <a:gd name="T14" fmla="*/ 272 w 499"/>
                <a:gd name="T15" fmla="*/ 91 h 408"/>
                <a:gd name="T16" fmla="*/ 91 w 499"/>
                <a:gd name="T17" fmla="*/ 45 h 408"/>
                <a:gd name="T18" fmla="*/ 0 w 499"/>
                <a:gd name="T19" fmla="*/ 91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9" h="408">
                  <a:moveTo>
                    <a:pt x="0" y="91"/>
                  </a:moveTo>
                  <a:lnTo>
                    <a:pt x="45" y="227"/>
                  </a:lnTo>
                  <a:lnTo>
                    <a:pt x="45" y="318"/>
                  </a:lnTo>
                  <a:lnTo>
                    <a:pt x="136" y="408"/>
                  </a:lnTo>
                  <a:lnTo>
                    <a:pt x="317" y="318"/>
                  </a:lnTo>
                  <a:lnTo>
                    <a:pt x="499" y="136"/>
                  </a:lnTo>
                  <a:lnTo>
                    <a:pt x="408" y="0"/>
                  </a:lnTo>
                  <a:lnTo>
                    <a:pt x="272" y="91"/>
                  </a:lnTo>
                  <a:lnTo>
                    <a:pt x="91" y="45"/>
                  </a:lnTo>
                  <a:lnTo>
                    <a:pt x="0" y="91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99" name="Freeform 23" descr="横線">
              <a:extLst>
                <a:ext uri="{FF2B5EF4-FFF2-40B4-BE49-F238E27FC236}">
                  <a16:creationId xmlns:a16="http://schemas.microsoft.com/office/drawing/2014/main" id="{D3D50B3D-4BE1-4105-A32D-A55A05EDDA0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-2195"/>
              <a:ext cx="317" cy="318"/>
            </a:xfrm>
            <a:custGeom>
              <a:avLst/>
              <a:gdLst>
                <a:gd name="T0" fmla="*/ 91 w 317"/>
                <a:gd name="T1" fmla="*/ 0 h 318"/>
                <a:gd name="T2" fmla="*/ 0 w 317"/>
                <a:gd name="T3" fmla="*/ 137 h 318"/>
                <a:gd name="T4" fmla="*/ 0 w 317"/>
                <a:gd name="T5" fmla="*/ 318 h 318"/>
                <a:gd name="T6" fmla="*/ 317 w 317"/>
                <a:gd name="T7" fmla="*/ 227 h 318"/>
                <a:gd name="T8" fmla="*/ 317 w 317"/>
                <a:gd name="T9" fmla="*/ 91 h 318"/>
                <a:gd name="T10" fmla="*/ 181 w 317"/>
                <a:gd name="T11" fmla="*/ 91 h 318"/>
                <a:gd name="T12" fmla="*/ 91 w 317"/>
                <a:gd name="T1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18">
                  <a:moveTo>
                    <a:pt x="91" y="0"/>
                  </a:moveTo>
                  <a:lnTo>
                    <a:pt x="0" y="137"/>
                  </a:lnTo>
                  <a:lnTo>
                    <a:pt x="0" y="318"/>
                  </a:lnTo>
                  <a:lnTo>
                    <a:pt x="317" y="227"/>
                  </a:lnTo>
                  <a:lnTo>
                    <a:pt x="317" y="91"/>
                  </a:lnTo>
                  <a:lnTo>
                    <a:pt x="181" y="91"/>
                  </a:lnTo>
                  <a:lnTo>
                    <a:pt x="91" y="0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0" name="Freeform 24" descr="横線">
              <a:extLst>
                <a:ext uri="{FF2B5EF4-FFF2-40B4-BE49-F238E27FC236}">
                  <a16:creationId xmlns:a16="http://schemas.microsoft.com/office/drawing/2014/main" id="{487B4391-0D5F-4F47-B3DC-8A8588145F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-1786"/>
              <a:ext cx="136" cy="181"/>
            </a:xfrm>
            <a:custGeom>
              <a:avLst/>
              <a:gdLst>
                <a:gd name="T0" fmla="*/ 0 w 136"/>
                <a:gd name="T1" fmla="*/ 0 h 181"/>
                <a:gd name="T2" fmla="*/ 0 w 136"/>
                <a:gd name="T3" fmla="*/ 136 h 181"/>
                <a:gd name="T4" fmla="*/ 136 w 136"/>
                <a:gd name="T5" fmla="*/ 181 h 181"/>
                <a:gd name="T6" fmla="*/ 91 w 136"/>
                <a:gd name="T7" fmla="*/ 45 h 181"/>
                <a:gd name="T8" fmla="*/ 0 w 136"/>
                <a:gd name="T9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0" y="0"/>
                  </a:moveTo>
                  <a:lnTo>
                    <a:pt x="0" y="136"/>
                  </a:lnTo>
                  <a:lnTo>
                    <a:pt x="136" y="181"/>
                  </a:lnTo>
                  <a:lnTo>
                    <a:pt x="91" y="45"/>
                  </a:lnTo>
                  <a:lnTo>
                    <a:pt x="0" y="0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1" name="Freeform 25" descr="横線">
              <a:extLst>
                <a:ext uri="{FF2B5EF4-FFF2-40B4-BE49-F238E27FC236}">
                  <a16:creationId xmlns:a16="http://schemas.microsoft.com/office/drawing/2014/main" id="{3666EFD8-1C9A-4B35-AFEC-BAB63EC5ED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5" y="-2013"/>
              <a:ext cx="182" cy="91"/>
            </a:xfrm>
            <a:custGeom>
              <a:avLst/>
              <a:gdLst>
                <a:gd name="T0" fmla="*/ 0 w 182"/>
                <a:gd name="T1" fmla="*/ 0 h 91"/>
                <a:gd name="T2" fmla="*/ 0 w 182"/>
                <a:gd name="T3" fmla="*/ 45 h 91"/>
                <a:gd name="T4" fmla="*/ 137 w 182"/>
                <a:gd name="T5" fmla="*/ 91 h 91"/>
                <a:gd name="T6" fmla="*/ 182 w 182"/>
                <a:gd name="T7" fmla="*/ 0 h 91"/>
                <a:gd name="T8" fmla="*/ 46 w 182"/>
                <a:gd name="T9" fmla="*/ 0 h 91"/>
                <a:gd name="T10" fmla="*/ 0 w 182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91">
                  <a:moveTo>
                    <a:pt x="0" y="0"/>
                  </a:moveTo>
                  <a:lnTo>
                    <a:pt x="0" y="45"/>
                  </a:lnTo>
                  <a:lnTo>
                    <a:pt x="137" y="91"/>
                  </a:lnTo>
                  <a:lnTo>
                    <a:pt x="182" y="0"/>
                  </a:lnTo>
                  <a:lnTo>
                    <a:pt x="46" y="0"/>
                  </a:lnTo>
                  <a:lnTo>
                    <a:pt x="0" y="0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2" name="Freeform 26" descr="横線">
              <a:extLst>
                <a:ext uri="{FF2B5EF4-FFF2-40B4-BE49-F238E27FC236}">
                  <a16:creationId xmlns:a16="http://schemas.microsoft.com/office/drawing/2014/main" id="{60D033C3-5CF1-4DD5-9C49-5BA6931EB9B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-1378"/>
              <a:ext cx="137" cy="91"/>
            </a:xfrm>
            <a:custGeom>
              <a:avLst/>
              <a:gdLst>
                <a:gd name="T0" fmla="*/ 91 w 137"/>
                <a:gd name="T1" fmla="*/ 0 h 91"/>
                <a:gd name="T2" fmla="*/ 137 w 137"/>
                <a:gd name="T3" fmla="*/ 91 h 91"/>
                <a:gd name="T4" fmla="*/ 0 w 137"/>
                <a:gd name="T5" fmla="*/ 45 h 91"/>
                <a:gd name="T6" fmla="*/ 91 w 13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91">
                  <a:moveTo>
                    <a:pt x="91" y="0"/>
                  </a:moveTo>
                  <a:lnTo>
                    <a:pt x="137" y="91"/>
                  </a:lnTo>
                  <a:lnTo>
                    <a:pt x="0" y="45"/>
                  </a:lnTo>
                  <a:lnTo>
                    <a:pt x="91" y="0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3" name="Freeform 27" descr="横線">
              <a:extLst>
                <a:ext uri="{FF2B5EF4-FFF2-40B4-BE49-F238E27FC236}">
                  <a16:creationId xmlns:a16="http://schemas.microsoft.com/office/drawing/2014/main" id="{BDEE67D0-247B-457C-8E44-45D535660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6" y="-1786"/>
              <a:ext cx="1089" cy="862"/>
            </a:xfrm>
            <a:custGeom>
              <a:avLst/>
              <a:gdLst>
                <a:gd name="T0" fmla="*/ 136 w 1089"/>
                <a:gd name="T1" fmla="*/ 45 h 862"/>
                <a:gd name="T2" fmla="*/ 91 w 1089"/>
                <a:gd name="T3" fmla="*/ 227 h 862"/>
                <a:gd name="T4" fmla="*/ 0 w 1089"/>
                <a:gd name="T5" fmla="*/ 317 h 862"/>
                <a:gd name="T6" fmla="*/ 46 w 1089"/>
                <a:gd name="T7" fmla="*/ 544 h 862"/>
                <a:gd name="T8" fmla="*/ 363 w 1089"/>
                <a:gd name="T9" fmla="*/ 317 h 862"/>
                <a:gd name="T10" fmla="*/ 454 w 1089"/>
                <a:gd name="T11" fmla="*/ 453 h 862"/>
                <a:gd name="T12" fmla="*/ 363 w 1089"/>
                <a:gd name="T13" fmla="*/ 544 h 862"/>
                <a:gd name="T14" fmla="*/ 499 w 1089"/>
                <a:gd name="T15" fmla="*/ 635 h 862"/>
                <a:gd name="T16" fmla="*/ 363 w 1089"/>
                <a:gd name="T17" fmla="*/ 680 h 862"/>
                <a:gd name="T18" fmla="*/ 454 w 1089"/>
                <a:gd name="T19" fmla="*/ 816 h 862"/>
                <a:gd name="T20" fmla="*/ 454 w 1089"/>
                <a:gd name="T21" fmla="*/ 862 h 862"/>
                <a:gd name="T22" fmla="*/ 590 w 1089"/>
                <a:gd name="T23" fmla="*/ 862 h 862"/>
                <a:gd name="T24" fmla="*/ 771 w 1089"/>
                <a:gd name="T25" fmla="*/ 771 h 862"/>
                <a:gd name="T26" fmla="*/ 908 w 1089"/>
                <a:gd name="T27" fmla="*/ 862 h 862"/>
                <a:gd name="T28" fmla="*/ 1044 w 1089"/>
                <a:gd name="T29" fmla="*/ 771 h 862"/>
                <a:gd name="T30" fmla="*/ 953 w 1089"/>
                <a:gd name="T31" fmla="*/ 725 h 862"/>
                <a:gd name="T32" fmla="*/ 1089 w 1089"/>
                <a:gd name="T33" fmla="*/ 635 h 862"/>
                <a:gd name="T34" fmla="*/ 953 w 1089"/>
                <a:gd name="T35" fmla="*/ 499 h 862"/>
                <a:gd name="T36" fmla="*/ 1044 w 1089"/>
                <a:gd name="T37" fmla="*/ 90 h 862"/>
                <a:gd name="T38" fmla="*/ 771 w 1089"/>
                <a:gd name="T39" fmla="*/ 317 h 862"/>
                <a:gd name="T40" fmla="*/ 590 w 1089"/>
                <a:gd name="T41" fmla="*/ 227 h 862"/>
                <a:gd name="T42" fmla="*/ 499 w 1089"/>
                <a:gd name="T43" fmla="*/ 45 h 862"/>
                <a:gd name="T44" fmla="*/ 363 w 1089"/>
                <a:gd name="T45" fmla="*/ 45 h 862"/>
                <a:gd name="T46" fmla="*/ 182 w 1089"/>
                <a:gd name="T47" fmla="*/ 0 h 862"/>
                <a:gd name="T48" fmla="*/ 136 w 1089"/>
                <a:gd name="T49" fmla="*/ 45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89" h="862">
                  <a:moveTo>
                    <a:pt x="136" y="45"/>
                  </a:moveTo>
                  <a:lnTo>
                    <a:pt x="91" y="227"/>
                  </a:lnTo>
                  <a:lnTo>
                    <a:pt x="0" y="317"/>
                  </a:lnTo>
                  <a:lnTo>
                    <a:pt x="46" y="544"/>
                  </a:lnTo>
                  <a:lnTo>
                    <a:pt x="363" y="317"/>
                  </a:lnTo>
                  <a:lnTo>
                    <a:pt x="454" y="453"/>
                  </a:lnTo>
                  <a:lnTo>
                    <a:pt x="363" y="544"/>
                  </a:lnTo>
                  <a:lnTo>
                    <a:pt x="499" y="635"/>
                  </a:lnTo>
                  <a:lnTo>
                    <a:pt x="363" y="680"/>
                  </a:lnTo>
                  <a:lnTo>
                    <a:pt x="454" y="816"/>
                  </a:lnTo>
                  <a:lnTo>
                    <a:pt x="454" y="862"/>
                  </a:lnTo>
                  <a:lnTo>
                    <a:pt x="590" y="862"/>
                  </a:lnTo>
                  <a:lnTo>
                    <a:pt x="771" y="771"/>
                  </a:lnTo>
                  <a:lnTo>
                    <a:pt x="908" y="862"/>
                  </a:lnTo>
                  <a:lnTo>
                    <a:pt x="1044" y="771"/>
                  </a:lnTo>
                  <a:lnTo>
                    <a:pt x="953" y="725"/>
                  </a:lnTo>
                  <a:lnTo>
                    <a:pt x="1089" y="635"/>
                  </a:lnTo>
                  <a:lnTo>
                    <a:pt x="953" y="499"/>
                  </a:lnTo>
                  <a:lnTo>
                    <a:pt x="1044" y="90"/>
                  </a:lnTo>
                  <a:lnTo>
                    <a:pt x="771" y="317"/>
                  </a:lnTo>
                  <a:lnTo>
                    <a:pt x="590" y="227"/>
                  </a:lnTo>
                  <a:lnTo>
                    <a:pt x="499" y="45"/>
                  </a:lnTo>
                  <a:lnTo>
                    <a:pt x="363" y="45"/>
                  </a:lnTo>
                  <a:lnTo>
                    <a:pt x="182" y="0"/>
                  </a:lnTo>
                  <a:lnTo>
                    <a:pt x="136" y="45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4" name="Freeform 28" descr="横線">
              <a:extLst>
                <a:ext uri="{FF2B5EF4-FFF2-40B4-BE49-F238E27FC236}">
                  <a16:creationId xmlns:a16="http://schemas.microsoft.com/office/drawing/2014/main" id="{6F988EA2-A8A1-4B89-BA9F-EFA444009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5" y="-1741"/>
              <a:ext cx="363" cy="499"/>
            </a:xfrm>
            <a:custGeom>
              <a:avLst/>
              <a:gdLst>
                <a:gd name="T0" fmla="*/ 181 w 363"/>
                <a:gd name="T1" fmla="*/ 0 h 499"/>
                <a:gd name="T2" fmla="*/ 136 w 363"/>
                <a:gd name="T3" fmla="*/ 182 h 499"/>
                <a:gd name="T4" fmla="*/ 0 w 363"/>
                <a:gd name="T5" fmla="*/ 227 h 499"/>
                <a:gd name="T6" fmla="*/ 45 w 363"/>
                <a:gd name="T7" fmla="*/ 318 h 499"/>
                <a:gd name="T8" fmla="*/ 91 w 363"/>
                <a:gd name="T9" fmla="*/ 499 h 499"/>
                <a:gd name="T10" fmla="*/ 272 w 363"/>
                <a:gd name="T11" fmla="*/ 272 h 499"/>
                <a:gd name="T12" fmla="*/ 363 w 363"/>
                <a:gd name="T13" fmla="*/ 0 h 499"/>
                <a:gd name="T14" fmla="*/ 181 w 363"/>
                <a:gd name="T15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3" h="499">
                  <a:moveTo>
                    <a:pt x="181" y="0"/>
                  </a:moveTo>
                  <a:lnTo>
                    <a:pt x="136" y="182"/>
                  </a:lnTo>
                  <a:lnTo>
                    <a:pt x="0" y="227"/>
                  </a:lnTo>
                  <a:lnTo>
                    <a:pt x="45" y="318"/>
                  </a:lnTo>
                  <a:lnTo>
                    <a:pt x="91" y="499"/>
                  </a:lnTo>
                  <a:lnTo>
                    <a:pt x="272" y="272"/>
                  </a:lnTo>
                  <a:lnTo>
                    <a:pt x="363" y="0"/>
                  </a:lnTo>
                  <a:lnTo>
                    <a:pt x="181" y="0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5" name="Freeform 29" descr="横線">
              <a:extLst>
                <a:ext uri="{FF2B5EF4-FFF2-40B4-BE49-F238E27FC236}">
                  <a16:creationId xmlns:a16="http://schemas.microsoft.com/office/drawing/2014/main" id="{83FFA06D-6688-41AB-B675-84E2172652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2" y="-2331"/>
              <a:ext cx="1134" cy="1134"/>
            </a:xfrm>
            <a:custGeom>
              <a:avLst/>
              <a:gdLst>
                <a:gd name="T0" fmla="*/ 181 w 1134"/>
                <a:gd name="T1" fmla="*/ 1134 h 1134"/>
                <a:gd name="T2" fmla="*/ 45 w 1134"/>
                <a:gd name="T3" fmla="*/ 1134 h 1134"/>
                <a:gd name="T4" fmla="*/ 91 w 1134"/>
                <a:gd name="T5" fmla="*/ 998 h 1134"/>
                <a:gd name="T6" fmla="*/ 0 w 1134"/>
                <a:gd name="T7" fmla="*/ 953 h 1134"/>
                <a:gd name="T8" fmla="*/ 181 w 1134"/>
                <a:gd name="T9" fmla="*/ 681 h 1134"/>
                <a:gd name="T10" fmla="*/ 363 w 1134"/>
                <a:gd name="T11" fmla="*/ 363 h 1134"/>
                <a:gd name="T12" fmla="*/ 544 w 1134"/>
                <a:gd name="T13" fmla="*/ 318 h 1134"/>
                <a:gd name="T14" fmla="*/ 726 w 1134"/>
                <a:gd name="T15" fmla="*/ 182 h 1134"/>
                <a:gd name="T16" fmla="*/ 862 w 1134"/>
                <a:gd name="T17" fmla="*/ 182 h 1134"/>
                <a:gd name="T18" fmla="*/ 1043 w 1134"/>
                <a:gd name="T19" fmla="*/ 0 h 1134"/>
                <a:gd name="T20" fmla="*/ 1134 w 1134"/>
                <a:gd name="T21" fmla="*/ 91 h 1134"/>
                <a:gd name="T22" fmla="*/ 1043 w 1134"/>
                <a:gd name="T23" fmla="*/ 182 h 1134"/>
                <a:gd name="T24" fmla="*/ 862 w 1134"/>
                <a:gd name="T25" fmla="*/ 227 h 1134"/>
                <a:gd name="T26" fmla="*/ 726 w 1134"/>
                <a:gd name="T27" fmla="*/ 318 h 1134"/>
                <a:gd name="T28" fmla="*/ 590 w 1134"/>
                <a:gd name="T29" fmla="*/ 454 h 1134"/>
                <a:gd name="T30" fmla="*/ 454 w 1134"/>
                <a:gd name="T31" fmla="*/ 499 h 1134"/>
                <a:gd name="T32" fmla="*/ 181 w 1134"/>
                <a:gd name="T33" fmla="*/ 908 h 1134"/>
                <a:gd name="T34" fmla="*/ 181 w 1134"/>
                <a:gd name="T3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34" h="1134">
                  <a:moveTo>
                    <a:pt x="181" y="1134"/>
                  </a:moveTo>
                  <a:lnTo>
                    <a:pt x="45" y="1134"/>
                  </a:lnTo>
                  <a:lnTo>
                    <a:pt x="91" y="998"/>
                  </a:lnTo>
                  <a:lnTo>
                    <a:pt x="0" y="953"/>
                  </a:lnTo>
                  <a:lnTo>
                    <a:pt x="181" y="681"/>
                  </a:lnTo>
                  <a:lnTo>
                    <a:pt x="363" y="363"/>
                  </a:lnTo>
                  <a:lnTo>
                    <a:pt x="544" y="318"/>
                  </a:lnTo>
                  <a:lnTo>
                    <a:pt x="726" y="182"/>
                  </a:lnTo>
                  <a:lnTo>
                    <a:pt x="862" y="182"/>
                  </a:lnTo>
                  <a:lnTo>
                    <a:pt x="1043" y="0"/>
                  </a:lnTo>
                  <a:lnTo>
                    <a:pt x="1134" y="91"/>
                  </a:lnTo>
                  <a:lnTo>
                    <a:pt x="1043" y="182"/>
                  </a:lnTo>
                  <a:lnTo>
                    <a:pt x="862" y="227"/>
                  </a:lnTo>
                  <a:lnTo>
                    <a:pt x="726" y="318"/>
                  </a:lnTo>
                  <a:lnTo>
                    <a:pt x="590" y="454"/>
                  </a:lnTo>
                  <a:lnTo>
                    <a:pt x="454" y="499"/>
                  </a:lnTo>
                  <a:lnTo>
                    <a:pt x="181" y="908"/>
                  </a:lnTo>
                  <a:lnTo>
                    <a:pt x="181" y="1134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6" name="Freeform 30" descr="横線">
              <a:extLst>
                <a:ext uri="{FF2B5EF4-FFF2-40B4-BE49-F238E27FC236}">
                  <a16:creationId xmlns:a16="http://schemas.microsoft.com/office/drawing/2014/main" id="{28D07968-D6B2-48B5-B2D8-BAE23CE4273A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63" y="-2452"/>
              <a:ext cx="10899" cy="7716"/>
            </a:xfrm>
            <a:custGeom>
              <a:avLst/>
              <a:gdLst>
                <a:gd name="T0" fmla="*/ 0 w 10899"/>
                <a:gd name="T1" fmla="*/ 5383 h 7716"/>
                <a:gd name="T2" fmla="*/ 1043 w 10899"/>
                <a:gd name="T3" fmla="*/ 5828 h 7716"/>
                <a:gd name="T4" fmla="*/ 851 w 10899"/>
                <a:gd name="T5" fmla="*/ 6816 h 7716"/>
                <a:gd name="T6" fmla="*/ 1287 w 10899"/>
                <a:gd name="T7" fmla="*/ 7660 h 7716"/>
                <a:gd name="T8" fmla="*/ 2955 w 10899"/>
                <a:gd name="T9" fmla="*/ 5748 h 7716"/>
                <a:gd name="T10" fmla="*/ 2743 w 10899"/>
                <a:gd name="T11" fmla="*/ 4944 h 7716"/>
                <a:gd name="T12" fmla="*/ 3571 w 10899"/>
                <a:gd name="T13" fmla="*/ 4788 h 7716"/>
                <a:gd name="T14" fmla="*/ 4227 w 10899"/>
                <a:gd name="T15" fmla="*/ 4948 h 7716"/>
                <a:gd name="T16" fmla="*/ 4575 w 10899"/>
                <a:gd name="T17" fmla="*/ 5232 h 7716"/>
                <a:gd name="T18" fmla="*/ 5391 w 10899"/>
                <a:gd name="T19" fmla="*/ 5240 h 7716"/>
                <a:gd name="T20" fmla="*/ 5567 w 10899"/>
                <a:gd name="T21" fmla="*/ 5308 h 7716"/>
                <a:gd name="T22" fmla="*/ 5895 w 10899"/>
                <a:gd name="T23" fmla="*/ 5104 h 7716"/>
                <a:gd name="T24" fmla="*/ 6199 w 10899"/>
                <a:gd name="T25" fmla="*/ 4936 h 7716"/>
                <a:gd name="T26" fmla="*/ 6763 w 10899"/>
                <a:gd name="T27" fmla="*/ 4064 h 7716"/>
                <a:gd name="T28" fmla="*/ 7051 w 10899"/>
                <a:gd name="T29" fmla="*/ 4088 h 7716"/>
                <a:gd name="T30" fmla="*/ 7275 w 10899"/>
                <a:gd name="T31" fmla="*/ 3968 h 7716"/>
                <a:gd name="T32" fmla="*/ 8135 w 10899"/>
                <a:gd name="T33" fmla="*/ 3468 h 7716"/>
                <a:gd name="T34" fmla="*/ 8139 w 10899"/>
                <a:gd name="T35" fmla="*/ 2664 h 7716"/>
                <a:gd name="T36" fmla="*/ 9511 w 10899"/>
                <a:gd name="T37" fmla="*/ 2312 h 7716"/>
                <a:gd name="T38" fmla="*/ 9351 w 10899"/>
                <a:gd name="T39" fmla="*/ 2572 h 7716"/>
                <a:gd name="T40" fmla="*/ 10183 w 10899"/>
                <a:gd name="T41" fmla="*/ 2204 h 7716"/>
                <a:gd name="T42" fmla="*/ 10623 w 10899"/>
                <a:gd name="T43" fmla="*/ 2004 h 7716"/>
                <a:gd name="T44" fmla="*/ 10575 w 10899"/>
                <a:gd name="T45" fmla="*/ 1520 h 7716"/>
                <a:gd name="T46" fmla="*/ 9991 w 10899"/>
                <a:gd name="T47" fmla="*/ 1424 h 7716"/>
                <a:gd name="T48" fmla="*/ 9227 w 10899"/>
                <a:gd name="T49" fmla="*/ 1044 h 7716"/>
                <a:gd name="T50" fmla="*/ 8431 w 10899"/>
                <a:gd name="T51" fmla="*/ 1100 h 7716"/>
                <a:gd name="T52" fmla="*/ 8047 w 10899"/>
                <a:gd name="T53" fmla="*/ 836 h 7716"/>
                <a:gd name="T54" fmla="*/ 7515 w 10899"/>
                <a:gd name="T55" fmla="*/ 696 h 7716"/>
                <a:gd name="T56" fmla="*/ 7763 w 10899"/>
                <a:gd name="T57" fmla="*/ 360 h 7716"/>
                <a:gd name="T58" fmla="*/ 7387 w 10899"/>
                <a:gd name="T59" fmla="*/ 0 h 7716"/>
                <a:gd name="T60" fmla="*/ 6879 w 10899"/>
                <a:gd name="T61" fmla="*/ 304 h 7716"/>
                <a:gd name="T62" fmla="*/ 6007 w 10899"/>
                <a:gd name="T63" fmla="*/ 980 h 7716"/>
                <a:gd name="T64" fmla="*/ 5543 w 10899"/>
                <a:gd name="T65" fmla="*/ 1404 h 7716"/>
                <a:gd name="T66" fmla="*/ 5371 w 10899"/>
                <a:gd name="T67" fmla="*/ 1600 h 7716"/>
                <a:gd name="T68" fmla="*/ 5271 w 10899"/>
                <a:gd name="T69" fmla="*/ 1516 h 7716"/>
                <a:gd name="T70" fmla="*/ 4299 w 10899"/>
                <a:gd name="T71" fmla="*/ 1616 h 7716"/>
                <a:gd name="T72" fmla="*/ 4063 w 10899"/>
                <a:gd name="T73" fmla="*/ 1728 h 7716"/>
                <a:gd name="T74" fmla="*/ 3519 w 10899"/>
                <a:gd name="T75" fmla="*/ 1936 h 7716"/>
                <a:gd name="T76" fmla="*/ 3511 w 10899"/>
                <a:gd name="T77" fmla="*/ 1324 h 7716"/>
                <a:gd name="T78" fmla="*/ 2031 w 10899"/>
                <a:gd name="T79" fmla="*/ 2228 h 7716"/>
                <a:gd name="T80" fmla="*/ 2487 w 10899"/>
                <a:gd name="T81" fmla="*/ 2556 h 7716"/>
                <a:gd name="T82" fmla="*/ 3095 w 10899"/>
                <a:gd name="T83" fmla="*/ 1860 h 7716"/>
                <a:gd name="T84" fmla="*/ 3055 w 10899"/>
                <a:gd name="T85" fmla="*/ 2504 h 7716"/>
                <a:gd name="T86" fmla="*/ 2331 w 10899"/>
                <a:gd name="T87" fmla="*/ 2892 h 7716"/>
                <a:gd name="T88" fmla="*/ 2031 w 10899"/>
                <a:gd name="T89" fmla="*/ 2712 h 7716"/>
                <a:gd name="T90" fmla="*/ 1179 w 10899"/>
                <a:gd name="T91" fmla="*/ 3380 h 7716"/>
                <a:gd name="T92" fmla="*/ 847 w 10899"/>
                <a:gd name="T93" fmla="*/ 4204 h 7716"/>
                <a:gd name="T94" fmla="*/ 1919 w 10899"/>
                <a:gd name="T95" fmla="*/ 3944 h 7716"/>
                <a:gd name="T96" fmla="*/ 2191 w 10899"/>
                <a:gd name="T97" fmla="*/ 3824 h 7716"/>
                <a:gd name="T98" fmla="*/ 2419 w 10899"/>
                <a:gd name="T99" fmla="*/ 3860 h 7716"/>
                <a:gd name="T100" fmla="*/ 2783 w 10899"/>
                <a:gd name="T101" fmla="*/ 4380 h 7716"/>
                <a:gd name="T102" fmla="*/ 1971 w 10899"/>
                <a:gd name="T103" fmla="*/ 4468 h 7716"/>
                <a:gd name="T104" fmla="*/ 847 w 10899"/>
                <a:gd name="T105" fmla="*/ 4224 h 7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899" h="7716">
                  <a:moveTo>
                    <a:pt x="619" y="4392"/>
                  </a:moveTo>
                  <a:lnTo>
                    <a:pt x="595" y="4528"/>
                  </a:lnTo>
                  <a:lnTo>
                    <a:pt x="335" y="4680"/>
                  </a:lnTo>
                  <a:lnTo>
                    <a:pt x="136" y="4975"/>
                  </a:lnTo>
                  <a:lnTo>
                    <a:pt x="0" y="5383"/>
                  </a:lnTo>
                  <a:lnTo>
                    <a:pt x="227" y="5776"/>
                  </a:lnTo>
                  <a:lnTo>
                    <a:pt x="579" y="5772"/>
                  </a:lnTo>
                  <a:lnTo>
                    <a:pt x="775" y="5720"/>
                  </a:lnTo>
                  <a:lnTo>
                    <a:pt x="891" y="5836"/>
                  </a:lnTo>
                  <a:lnTo>
                    <a:pt x="1043" y="5828"/>
                  </a:lnTo>
                  <a:lnTo>
                    <a:pt x="1031" y="5956"/>
                  </a:lnTo>
                  <a:lnTo>
                    <a:pt x="983" y="6048"/>
                  </a:lnTo>
                  <a:lnTo>
                    <a:pt x="1071" y="6320"/>
                  </a:lnTo>
                  <a:lnTo>
                    <a:pt x="1051" y="6548"/>
                  </a:lnTo>
                  <a:lnTo>
                    <a:pt x="851" y="6816"/>
                  </a:lnTo>
                  <a:lnTo>
                    <a:pt x="875" y="7104"/>
                  </a:lnTo>
                  <a:lnTo>
                    <a:pt x="815" y="7296"/>
                  </a:lnTo>
                  <a:lnTo>
                    <a:pt x="927" y="7588"/>
                  </a:lnTo>
                  <a:lnTo>
                    <a:pt x="871" y="7716"/>
                  </a:lnTo>
                  <a:lnTo>
                    <a:pt x="1287" y="7660"/>
                  </a:lnTo>
                  <a:lnTo>
                    <a:pt x="1843" y="7216"/>
                  </a:lnTo>
                  <a:lnTo>
                    <a:pt x="1919" y="6984"/>
                  </a:lnTo>
                  <a:lnTo>
                    <a:pt x="2267" y="6748"/>
                  </a:lnTo>
                  <a:lnTo>
                    <a:pt x="2327" y="6272"/>
                  </a:lnTo>
                  <a:lnTo>
                    <a:pt x="2955" y="5748"/>
                  </a:lnTo>
                  <a:lnTo>
                    <a:pt x="3175" y="5480"/>
                  </a:lnTo>
                  <a:lnTo>
                    <a:pt x="2807" y="5480"/>
                  </a:lnTo>
                  <a:lnTo>
                    <a:pt x="2651" y="5220"/>
                  </a:lnTo>
                  <a:lnTo>
                    <a:pt x="2619" y="4660"/>
                  </a:lnTo>
                  <a:lnTo>
                    <a:pt x="2743" y="4944"/>
                  </a:lnTo>
                  <a:lnTo>
                    <a:pt x="2823" y="5236"/>
                  </a:lnTo>
                  <a:lnTo>
                    <a:pt x="2827" y="5372"/>
                  </a:lnTo>
                  <a:lnTo>
                    <a:pt x="3571" y="5100"/>
                  </a:lnTo>
                  <a:lnTo>
                    <a:pt x="3707" y="4944"/>
                  </a:lnTo>
                  <a:lnTo>
                    <a:pt x="3571" y="4788"/>
                  </a:lnTo>
                  <a:lnTo>
                    <a:pt x="3311" y="4604"/>
                  </a:lnTo>
                  <a:lnTo>
                    <a:pt x="3679" y="4640"/>
                  </a:lnTo>
                  <a:lnTo>
                    <a:pt x="3755" y="4752"/>
                  </a:lnTo>
                  <a:lnTo>
                    <a:pt x="4055" y="4716"/>
                  </a:lnTo>
                  <a:lnTo>
                    <a:pt x="4227" y="4948"/>
                  </a:lnTo>
                  <a:lnTo>
                    <a:pt x="4319" y="4944"/>
                  </a:lnTo>
                  <a:lnTo>
                    <a:pt x="4263" y="5308"/>
                  </a:lnTo>
                  <a:lnTo>
                    <a:pt x="4367" y="5604"/>
                  </a:lnTo>
                  <a:lnTo>
                    <a:pt x="4551" y="5452"/>
                  </a:lnTo>
                  <a:lnTo>
                    <a:pt x="4575" y="5232"/>
                  </a:lnTo>
                  <a:lnTo>
                    <a:pt x="5003" y="4944"/>
                  </a:lnTo>
                  <a:lnTo>
                    <a:pt x="5199" y="4908"/>
                  </a:lnTo>
                  <a:lnTo>
                    <a:pt x="5291" y="5120"/>
                  </a:lnTo>
                  <a:lnTo>
                    <a:pt x="5251" y="5260"/>
                  </a:lnTo>
                  <a:lnTo>
                    <a:pt x="5391" y="5240"/>
                  </a:lnTo>
                  <a:lnTo>
                    <a:pt x="5355" y="5548"/>
                  </a:lnTo>
                  <a:lnTo>
                    <a:pt x="5495" y="5908"/>
                  </a:lnTo>
                  <a:lnTo>
                    <a:pt x="5575" y="5728"/>
                  </a:lnTo>
                  <a:lnTo>
                    <a:pt x="5459" y="5520"/>
                  </a:lnTo>
                  <a:lnTo>
                    <a:pt x="5567" y="5308"/>
                  </a:lnTo>
                  <a:lnTo>
                    <a:pt x="5663" y="5492"/>
                  </a:lnTo>
                  <a:lnTo>
                    <a:pt x="5671" y="5560"/>
                  </a:lnTo>
                  <a:lnTo>
                    <a:pt x="5891" y="5488"/>
                  </a:lnTo>
                  <a:lnTo>
                    <a:pt x="5975" y="5312"/>
                  </a:lnTo>
                  <a:lnTo>
                    <a:pt x="5895" y="5104"/>
                  </a:lnTo>
                  <a:lnTo>
                    <a:pt x="5991" y="4948"/>
                  </a:lnTo>
                  <a:lnTo>
                    <a:pt x="6079" y="4964"/>
                  </a:lnTo>
                  <a:lnTo>
                    <a:pt x="6031" y="5116"/>
                  </a:lnTo>
                  <a:lnTo>
                    <a:pt x="6115" y="5124"/>
                  </a:lnTo>
                  <a:lnTo>
                    <a:pt x="6199" y="4936"/>
                  </a:lnTo>
                  <a:lnTo>
                    <a:pt x="6507" y="4864"/>
                  </a:lnTo>
                  <a:lnTo>
                    <a:pt x="6815" y="4532"/>
                  </a:lnTo>
                  <a:lnTo>
                    <a:pt x="6831" y="4248"/>
                  </a:lnTo>
                  <a:lnTo>
                    <a:pt x="6971" y="4108"/>
                  </a:lnTo>
                  <a:lnTo>
                    <a:pt x="6763" y="4064"/>
                  </a:lnTo>
                  <a:lnTo>
                    <a:pt x="6775" y="3980"/>
                  </a:lnTo>
                  <a:lnTo>
                    <a:pt x="6963" y="3880"/>
                  </a:lnTo>
                  <a:lnTo>
                    <a:pt x="6915" y="3988"/>
                  </a:lnTo>
                  <a:lnTo>
                    <a:pt x="7087" y="4000"/>
                  </a:lnTo>
                  <a:lnTo>
                    <a:pt x="7051" y="4088"/>
                  </a:lnTo>
                  <a:lnTo>
                    <a:pt x="7147" y="4060"/>
                  </a:lnTo>
                  <a:lnTo>
                    <a:pt x="7075" y="4288"/>
                  </a:lnTo>
                  <a:lnTo>
                    <a:pt x="7219" y="4240"/>
                  </a:lnTo>
                  <a:lnTo>
                    <a:pt x="7283" y="4124"/>
                  </a:lnTo>
                  <a:lnTo>
                    <a:pt x="7275" y="3968"/>
                  </a:lnTo>
                  <a:lnTo>
                    <a:pt x="7447" y="3780"/>
                  </a:lnTo>
                  <a:lnTo>
                    <a:pt x="7631" y="3728"/>
                  </a:lnTo>
                  <a:lnTo>
                    <a:pt x="7991" y="3396"/>
                  </a:lnTo>
                  <a:lnTo>
                    <a:pt x="8139" y="3176"/>
                  </a:lnTo>
                  <a:lnTo>
                    <a:pt x="8135" y="3468"/>
                  </a:lnTo>
                  <a:lnTo>
                    <a:pt x="8247" y="3288"/>
                  </a:lnTo>
                  <a:lnTo>
                    <a:pt x="8247" y="2956"/>
                  </a:lnTo>
                  <a:lnTo>
                    <a:pt x="8031" y="2888"/>
                  </a:lnTo>
                  <a:lnTo>
                    <a:pt x="8011" y="2800"/>
                  </a:lnTo>
                  <a:lnTo>
                    <a:pt x="8139" y="2664"/>
                  </a:lnTo>
                  <a:lnTo>
                    <a:pt x="8435" y="2488"/>
                  </a:lnTo>
                  <a:lnTo>
                    <a:pt x="8935" y="2528"/>
                  </a:lnTo>
                  <a:lnTo>
                    <a:pt x="9135" y="2260"/>
                  </a:lnTo>
                  <a:lnTo>
                    <a:pt x="9291" y="2316"/>
                  </a:lnTo>
                  <a:lnTo>
                    <a:pt x="9511" y="2312"/>
                  </a:lnTo>
                  <a:lnTo>
                    <a:pt x="8987" y="2660"/>
                  </a:lnTo>
                  <a:lnTo>
                    <a:pt x="8855" y="3076"/>
                  </a:lnTo>
                  <a:lnTo>
                    <a:pt x="8927" y="3100"/>
                  </a:lnTo>
                  <a:lnTo>
                    <a:pt x="9383" y="2652"/>
                  </a:lnTo>
                  <a:lnTo>
                    <a:pt x="9351" y="2572"/>
                  </a:lnTo>
                  <a:lnTo>
                    <a:pt x="9423" y="2488"/>
                  </a:lnTo>
                  <a:lnTo>
                    <a:pt x="9671" y="2408"/>
                  </a:lnTo>
                  <a:lnTo>
                    <a:pt x="9731" y="2452"/>
                  </a:lnTo>
                  <a:lnTo>
                    <a:pt x="9903" y="2260"/>
                  </a:lnTo>
                  <a:lnTo>
                    <a:pt x="10183" y="2204"/>
                  </a:lnTo>
                  <a:lnTo>
                    <a:pt x="10247" y="2128"/>
                  </a:lnTo>
                  <a:lnTo>
                    <a:pt x="10251" y="1968"/>
                  </a:lnTo>
                  <a:lnTo>
                    <a:pt x="10371" y="1904"/>
                  </a:lnTo>
                  <a:lnTo>
                    <a:pt x="10463" y="1760"/>
                  </a:lnTo>
                  <a:lnTo>
                    <a:pt x="10623" y="2004"/>
                  </a:lnTo>
                  <a:lnTo>
                    <a:pt x="10899" y="1764"/>
                  </a:lnTo>
                  <a:lnTo>
                    <a:pt x="10827" y="1692"/>
                  </a:lnTo>
                  <a:lnTo>
                    <a:pt x="10719" y="1700"/>
                  </a:lnTo>
                  <a:lnTo>
                    <a:pt x="10675" y="1604"/>
                  </a:lnTo>
                  <a:lnTo>
                    <a:pt x="10575" y="1520"/>
                  </a:lnTo>
                  <a:lnTo>
                    <a:pt x="10551" y="1428"/>
                  </a:lnTo>
                  <a:lnTo>
                    <a:pt x="10383" y="1332"/>
                  </a:lnTo>
                  <a:lnTo>
                    <a:pt x="10135" y="1308"/>
                  </a:lnTo>
                  <a:lnTo>
                    <a:pt x="10119" y="1416"/>
                  </a:lnTo>
                  <a:lnTo>
                    <a:pt x="9991" y="1424"/>
                  </a:lnTo>
                  <a:lnTo>
                    <a:pt x="9955" y="1344"/>
                  </a:lnTo>
                  <a:lnTo>
                    <a:pt x="9591" y="1308"/>
                  </a:lnTo>
                  <a:lnTo>
                    <a:pt x="9655" y="1148"/>
                  </a:lnTo>
                  <a:lnTo>
                    <a:pt x="9335" y="1176"/>
                  </a:lnTo>
                  <a:lnTo>
                    <a:pt x="9227" y="1044"/>
                  </a:lnTo>
                  <a:lnTo>
                    <a:pt x="9283" y="956"/>
                  </a:lnTo>
                  <a:lnTo>
                    <a:pt x="9015" y="888"/>
                  </a:lnTo>
                  <a:lnTo>
                    <a:pt x="8787" y="908"/>
                  </a:lnTo>
                  <a:lnTo>
                    <a:pt x="8767" y="1020"/>
                  </a:lnTo>
                  <a:lnTo>
                    <a:pt x="8431" y="1100"/>
                  </a:lnTo>
                  <a:lnTo>
                    <a:pt x="8347" y="1200"/>
                  </a:lnTo>
                  <a:lnTo>
                    <a:pt x="8247" y="1168"/>
                  </a:lnTo>
                  <a:lnTo>
                    <a:pt x="8327" y="864"/>
                  </a:lnTo>
                  <a:lnTo>
                    <a:pt x="8139" y="732"/>
                  </a:lnTo>
                  <a:lnTo>
                    <a:pt x="8047" y="836"/>
                  </a:lnTo>
                  <a:lnTo>
                    <a:pt x="7835" y="880"/>
                  </a:lnTo>
                  <a:lnTo>
                    <a:pt x="7823" y="748"/>
                  </a:lnTo>
                  <a:lnTo>
                    <a:pt x="7687" y="740"/>
                  </a:lnTo>
                  <a:lnTo>
                    <a:pt x="7567" y="756"/>
                  </a:lnTo>
                  <a:lnTo>
                    <a:pt x="7515" y="696"/>
                  </a:lnTo>
                  <a:lnTo>
                    <a:pt x="7431" y="792"/>
                  </a:lnTo>
                  <a:lnTo>
                    <a:pt x="7139" y="916"/>
                  </a:lnTo>
                  <a:lnTo>
                    <a:pt x="7463" y="628"/>
                  </a:lnTo>
                  <a:lnTo>
                    <a:pt x="7667" y="524"/>
                  </a:lnTo>
                  <a:lnTo>
                    <a:pt x="7763" y="360"/>
                  </a:lnTo>
                  <a:lnTo>
                    <a:pt x="7715" y="196"/>
                  </a:lnTo>
                  <a:lnTo>
                    <a:pt x="7443" y="212"/>
                  </a:lnTo>
                  <a:lnTo>
                    <a:pt x="7455" y="108"/>
                  </a:lnTo>
                  <a:lnTo>
                    <a:pt x="7535" y="0"/>
                  </a:lnTo>
                  <a:lnTo>
                    <a:pt x="7387" y="0"/>
                  </a:lnTo>
                  <a:lnTo>
                    <a:pt x="7235" y="168"/>
                  </a:lnTo>
                  <a:lnTo>
                    <a:pt x="7123" y="204"/>
                  </a:lnTo>
                  <a:lnTo>
                    <a:pt x="7119" y="348"/>
                  </a:lnTo>
                  <a:lnTo>
                    <a:pt x="6955" y="352"/>
                  </a:lnTo>
                  <a:lnTo>
                    <a:pt x="6879" y="304"/>
                  </a:lnTo>
                  <a:lnTo>
                    <a:pt x="6459" y="496"/>
                  </a:lnTo>
                  <a:lnTo>
                    <a:pt x="6371" y="584"/>
                  </a:lnTo>
                  <a:lnTo>
                    <a:pt x="6411" y="700"/>
                  </a:lnTo>
                  <a:lnTo>
                    <a:pt x="6107" y="728"/>
                  </a:lnTo>
                  <a:lnTo>
                    <a:pt x="6007" y="980"/>
                  </a:lnTo>
                  <a:lnTo>
                    <a:pt x="6035" y="1244"/>
                  </a:lnTo>
                  <a:lnTo>
                    <a:pt x="5939" y="1008"/>
                  </a:lnTo>
                  <a:lnTo>
                    <a:pt x="5751" y="988"/>
                  </a:lnTo>
                  <a:lnTo>
                    <a:pt x="5619" y="1108"/>
                  </a:lnTo>
                  <a:lnTo>
                    <a:pt x="5543" y="1404"/>
                  </a:lnTo>
                  <a:lnTo>
                    <a:pt x="5695" y="1496"/>
                  </a:lnTo>
                  <a:lnTo>
                    <a:pt x="5543" y="1512"/>
                  </a:lnTo>
                  <a:lnTo>
                    <a:pt x="5375" y="1752"/>
                  </a:lnTo>
                  <a:lnTo>
                    <a:pt x="5127" y="1748"/>
                  </a:lnTo>
                  <a:lnTo>
                    <a:pt x="5371" y="1600"/>
                  </a:lnTo>
                  <a:lnTo>
                    <a:pt x="5475" y="1456"/>
                  </a:lnTo>
                  <a:lnTo>
                    <a:pt x="5655" y="876"/>
                  </a:lnTo>
                  <a:lnTo>
                    <a:pt x="5507" y="836"/>
                  </a:lnTo>
                  <a:lnTo>
                    <a:pt x="5239" y="1244"/>
                  </a:lnTo>
                  <a:lnTo>
                    <a:pt x="5271" y="1516"/>
                  </a:lnTo>
                  <a:lnTo>
                    <a:pt x="4947" y="1344"/>
                  </a:lnTo>
                  <a:lnTo>
                    <a:pt x="4867" y="1476"/>
                  </a:lnTo>
                  <a:lnTo>
                    <a:pt x="4619" y="1528"/>
                  </a:lnTo>
                  <a:lnTo>
                    <a:pt x="4551" y="1472"/>
                  </a:lnTo>
                  <a:lnTo>
                    <a:pt x="4299" y="1616"/>
                  </a:lnTo>
                  <a:lnTo>
                    <a:pt x="4227" y="1680"/>
                  </a:lnTo>
                  <a:lnTo>
                    <a:pt x="4139" y="1676"/>
                  </a:lnTo>
                  <a:lnTo>
                    <a:pt x="4231" y="1564"/>
                  </a:lnTo>
                  <a:lnTo>
                    <a:pt x="4115" y="1460"/>
                  </a:lnTo>
                  <a:lnTo>
                    <a:pt x="4063" y="1728"/>
                  </a:lnTo>
                  <a:lnTo>
                    <a:pt x="3891" y="1812"/>
                  </a:lnTo>
                  <a:lnTo>
                    <a:pt x="3807" y="1928"/>
                  </a:lnTo>
                  <a:lnTo>
                    <a:pt x="3675" y="1948"/>
                  </a:lnTo>
                  <a:lnTo>
                    <a:pt x="3603" y="2036"/>
                  </a:lnTo>
                  <a:lnTo>
                    <a:pt x="3519" y="1936"/>
                  </a:lnTo>
                  <a:lnTo>
                    <a:pt x="3538" y="1754"/>
                  </a:lnTo>
                  <a:lnTo>
                    <a:pt x="3823" y="1808"/>
                  </a:lnTo>
                  <a:lnTo>
                    <a:pt x="3915" y="1612"/>
                  </a:lnTo>
                  <a:lnTo>
                    <a:pt x="3679" y="1336"/>
                  </a:lnTo>
                  <a:lnTo>
                    <a:pt x="3511" y="1324"/>
                  </a:lnTo>
                  <a:lnTo>
                    <a:pt x="3567" y="1212"/>
                  </a:lnTo>
                  <a:lnTo>
                    <a:pt x="3439" y="1164"/>
                  </a:lnTo>
                  <a:lnTo>
                    <a:pt x="2971" y="1340"/>
                  </a:lnTo>
                  <a:lnTo>
                    <a:pt x="2283" y="2036"/>
                  </a:lnTo>
                  <a:lnTo>
                    <a:pt x="2031" y="2228"/>
                  </a:lnTo>
                  <a:lnTo>
                    <a:pt x="1967" y="2552"/>
                  </a:lnTo>
                  <a:lnTo>
                    <a:pt x="2177" y="2525"/>
                  </a:lnTo>
                  <a:lnTo>
                    <a:pt x="2239" y="2756"/>
                  </a:lnTo>
                  <a:lnTo>
                    <a:pt x="2403" y="2728"/>
                  </a:lnTo>
                  <a:lnTo>
                    <a:pt x="2487" y="2556"/>
                  </a:lnTo>
                  <a:lnTo>
                    <a:pt x="2627" y="2464"/>
                  </a:lnTo>
                  <a:lnTo>
                    <a:pt x="2615" y="2192"/>
                  </a:lnTo>
                  <a:lnTo>
                    <a:pt x="2891" y="1992"/>
                  </a:lnTo>
                  <a:lnTo>
                    <a:pt x="3015" y="1824"/>
                  </a:lnTo>
                  <a:lnTo>
                    <a:pt x="3095" y="1860"/>
                  </a:lnTo>
                  <a:lnTo>
                    <a:pt x="3055" y="1964"/>
                  </a:lnTo>
                  <a:lnTo>
                    <a:pt x="2907" y="2072"/>
                  </a:lnTo>
                  <a:lnTo>
                    <a:pt x="2739" y="2440"/>
                  </a:lnTo>
                  <a:lnTo>
                    <a:pt x="3015" y="2432"/>
                  </a:lnTo>
                  <a:lnTo>
                    <a:pt x="3055" y="2504"/>
                  </a:lnTo>
                  <a:lnTo>
                    <a:pt x="2815" y="2520"/>
                  </a:lnTo>
                  <a:lnTo>
                    <a:pt x="2799" y="2636"/>
                  </a:lnTo>
                  <a:lnTo>
                    <a:pt x="2667" y="2652"/>
                  </a:lnTo>
                  <a:lnTo>
                    <a:pt x="2539" y="2888"/>
                  </a:lnTo>
                  <a:lnTo>
                    <a:pt x="2331" y="2892"/>
                  </a:lnTo>
                  <a:lnTo>
                    <a:pt x="2222" y="3024"/>
                  </a:lnTo>
                  <a:lnTo>
                    <a:pt x="2167" y="2936"/>
                  </a:lnTo>
                  <a:lnTo>
                    <a:pt x="2059" y="2896"/>
                  </a:lnTo>
                  <a:lnTo>
                    <a:pt x="2155" y="2676"/>
                  </a:lnTo>
                  <a:lnTo>
                    <a:pt x="2031" y="2712"/>
                  </a:lnTo>
                  <a:lnTo>
                    <a:pt x="1959" y="2948"/>
                  </a:lnTo>
                  <a:lnTo>
                    <a:pt x="1775" y="3056"/>
                  </a:lnTo>
                  <a:lnTo>
                    <a:pt x="1667" y="3184"/>
                  </a:lnTo>
                  <a:lnTo>
                    <a:pt x="1361" y="3297"/>
                  </a:lnTo>
                  <a:lnTo>
                    <a:pt x="1179" y="3380"/>
                  </a:lnTo>
                  <a:lnTo>
                    <a:pt x="1279" y="3544"/>
                  </a:lnTo>
                  <a:lnTo>
                    <a:pt x="1211" y="3744"/>
                  </a:lnTo>
                  <a:lnTo>
                    <a:pt x="919" y="3720"/>
                  </a:lnTo>
                  <a:lnTo>
                    <a:pt x="699" y="4100"/>
                  </a:lnTo>
                  <a:lnTo>
                    <a:pt x="847" y="4204"/>
                  </a:lnTo>
                  <a:lnTo>
                    <a:pt x="1159" y="4116"/>
                  </a:lnTo>
                  <a:lnTo>
                    <a:pt x="1247" y="3932"/>
                  </a:lnTo>
                  <a:lnTo>
                    <a:pt x="1443" y="3784"/>
                  </a:lnTo>
                  <a:lnTo>
                    <a:pt x="1739" y="3724"/>
                  </a:lnTo>
                  <a:lnTo>
                    <a:pt x="1919" y="3944"/>
                  </a:lnTo>
                  <a:lnTo>
                    <a:pt x="1847" y="4088"/>
                  </a:lnTo>
                  <a:lnTo>
                    <a:pt x="1983" y="4040"/>
                  </a:lnTo>
                  <a:lnTo>
                    <a:pt x="2071" y="3924"/>
                  </a:lnTo>
                  <a:lnTo>
                    <a:pt x="1943" y="3680"/>
                  </a:lnTo>
                  <a:lnTo>
                    <a:pt x="2191" y="3824"/>
                  </a:lnTo>
                  <a:lnTo>
                    <a:pt x="2151" y="4016"/>
                  </a:lnTo>
                  <a:lnTo>
                    <a:pt x="2259" y="4164"/>
                  </a:lnTo>
                  <a:lnTo>
                    <a:pt x="2395" y="4088"/>
                  </a:lnTo>
                  <a:lnTo>
                    <a:pt x="2347" y="3948"/>
                  </a:lnTo>
                  <a:lnTo>
                    <a:pt x="2419" y="3860"/>
                  </a:lnTo>
                  <a:lnTo>
                    <a:pt x="2491" y="3948"/>
                  </a:lnTo>
                  <a:lnTo>
                    <a:pt x="2483" y="4120"/>
                  </a:lnTo>
                  <a:lnTo>
                    <a:pt x="2583" y="4196"/>
                  </a:lnTo>
                  <a:lnTo>
                    <a:pt x="2879" y="4164"/>
                  </a:lnTo>
                  <a:lnTo>
                    <a:pt x="2783" y="4380"/>
                  </a:lnTo>
                  <a:lnTo>
                    <a:pt x="2611" y="4456"/>
                  </a:lnTo>
                  <a:lnTo>
                    <a:pt x="2519" y="4404"/>
                  </a:lnTo>
                  <a:lnTo>
                    <a:pt x="2415" y="4488"/>
                  </a:lnTo>
                  <a:lnTo>
                    <a:pt x="2055" y="4376"/>
                  </a:lnTo>
                  <a:lnTo>
                    <a:pt x="1971" y="4468"/>
                  </a:lnTo>
                  <a:lnTo>
                    <a:pt x="1615" y="4292"/>
                  </a:lnTo>
                  <a:lnTo>
                    <a:pt x="1663" y="4136"/>
                  </a:lnTo>
                  <a:lnTo>
                    <a:pt x="1295" y="4120"/>
                  </a:lnTo>
                  <a:lnTo>
                    <a:pt x="1139" y="4232"/>
                  </a:lnTo>
                  <a:lnTo>
                    <a:pt x="847" y="4224"/>
                  </a:lnTo>
                  <a:lnTo>
                    <a:pt x="619" y="4392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07" name="Freeform 31" descr="横線">
              <a:extLst>
                <a:ext uri="{FF2B5EF4-FFF2-40B4-BE49-F238E27FC236}">
                  <a16:creationId xmlns:a16="http://schemas.microsoft.com/office/drawing/2014/main" id="{565FBC6D-D246-4045-A8F2-F0222CE94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1" y="-1709"/>
              <a:ext cx="5467" cy="8461"/>
            </a:xfrm>
            <a:custGeom>
              <a:avLst/>
              <a:gdLst>
                <a:gd name="T0" fmla="*/ 826 w 5467"/>
                <a:gd name="T1" fmla="*/ 1008 h 8461"/>
                <a:gd name="T2" fmla="*/ 456 w 5467"/>
                <a:gd name="T3" fmla="*/ 1219 h 8461"/>
                <a:gd name="T4" fmla="*/ 303 w 5467"/>
                <a:gd name="T5" fmla="*/ 1719 h 8461"/>
                <a:gd name="T6" fmla="*/ 0 w 5467"/>
                <a:gd name="T7" fmla="*/ 2266 h 8461"/>
                <a:gd name="T8" fmla="*/ 1075 w 5467"/>
                <a:gd name="T9" fmla="*/ 1771 h 8461"/>
                <a:gd name="T10" fmla="*/ 1661 w 5467"/>
                <a:gd name="T11" fmla="*/ 1877 h 8461"/>
                <a:gd name="T12" fmla="*/ 1891 w 5467"/>
                <a:gd name="T13" fmla="*/ 2223 h 8461"/>
                <a:gd name="T14" fmla="*/ 1819 w 5467"/>
                <a:gd name="T15" fmla="*/ 3216 h 8461"/>
                <a:gd name="T16" fmla="*/ 2199 w 5467"/>
                <a:gd name="T17" fmla="*/ 4152 h 8461"/>
                <a:gd name="T18" fmla="*/ 2323 w 5467"/>
                <a:gd name="T19" fmla="*/ 4359 h 8461"/>
                <a:gd name="T20" fmla="*/ 3024 w 5467"/>
                <a:gd name="T21" fmla="*/ 4690 h 8461"/>
                <a:gd name="T22" fmla="*/ 3427 w 5467"/>
                <a:gd name="T23" fmla="*/ 5026 h 8461"/>
                <a:gd name="T24" fmla="*/ 3120 w 5467"/>
                <a:gd name="T25" fmla="*/ 5765 h 8461"/>
                <a:gd name="T26" fmla="*/ 2847 w 5467"/>
                <a:gd name="T27" fmla="*/ 7210 h 8461"/>
                <a:gd name="T28" fmla="*/ 2885 w 5467"/>
                <a:gd name="T29" fmla="*/ 8445 h 8461"/>
                <a:gd name="T30" fmla="*/ 3013 w 5467"/>
                <a:gd name="T31" fmla="*/ 7885 h 8461"/>
                <a:gd name="T32" fmla="*/ 3293 w 5467"/>
                <a:gd name="T33" fmla="*/ 7477 h 8461"/>
                <a:gd name="T34" fmla="*/ 3813 w 5467"/>
                <a:gd name="T35" fmla="*/ 7061 h 8461"/>
                <a:gd name="T36" fmla="*/ 4645 w 5467"/>
                <a:gd name="T37" fmla="*/ 6477 h 8461"/>
                <a:gd name="T38" fmla="*/ 5229 w 5467"/>
                <a:gd name="T39" fmla="*/ 5645 h 8461"/>
                <a:gd name="T40" fmla="*/ 4813 w 5467"/>
                <a:gd name="T41" fmla="*/ 5429 h 8461"/>
                <a:gd name="T42" fmla="*/ 4075 w 5467"/>
                <a:gd name="T43" fmla="*/ 4839 h 8461"/>
                <a:gd name="T44" fmla="*/ 3288 w 5467"/>
                <a:gd name="T45" fmla="*/ 4824 h 8461"/>
                <a:gd name="T46" fmla="*/ 3101 w 5467"/>
                <a:gd name="T47" fmla="*/ 4277 h 8461"/>
                <a:gd name="T48" fmla="*/ 3471 w 5467"/>
                <a:gd name="T49" fmla="*/ 3826 h 8461"/>
                <a:gd name="T50" fmla="*/ 3653 w 5467"/>
                <a:gd name="T51" fmla="*/ 3783 h 8461"/>
                <a:gd name="T52" fmla="*/ 4245 w 5467"/>
                <a:gd name="T53" fmla="*/ 3213 h 8461"/>
                <a:gd name="T54" fmla="*/ 4605 w 5467"/>
                <a:gd name="T55" fmla="*/ 3069 h 8461"/>
                <a:gd name="T56" fmla="*/ 4834 w 5467"/>
                <a:gd name="T57" fmla="*/ 2674 h 8461"/>
                <a:gd name="T58" fmla="*/ 5155 w 5467"/>
                <a:gd name="T59" fmla="*/ 2544 h 8461"/>
                <a:gd name="T60" fmla="*/ 5242 w 5467"/>
                <a:gd name="T61" fmla="*/ 2635 h 8461"/>
                <a:gd name="T62" fmla="*/ 5170 w 5467"/>
                <a:gd name="T63" fmla="*/ 2203 h 8461"/>
                <a:gd name="T64" fmla="*/ 4973 w 5467"/>
                <a:gd name="T65" fmla="*/ 1906 h 8461"/>
                <a:gd name="T66" fmla="*/ 4541 w 5467"/>
                <a:gd name="T67" fmla="*/ 1575 h 8461"/>
                <a:gd name="T68" fmla="*/ 4277 w 5467"/>
                <a:gd name="T69" fmla="*/ 2424 h 8461"/>
                <a:gd name="T70" fmla="*/ 3888 w 5467"/>
                <a:gd name="T71" fmla="*/ 2040 h 8461"/>
                <a:gd name="T72" fmla="*/ 4080 w 5467"/>
                <a:gd name="T73" fmla="*/ 1349 h 8461"/>
                <a:gd name="T74" fmla="*/ 4474 w 5467"/>
                <a:gd name="T75" fmla="*/ 1416 h 8461"/>
                <a:gd name="T76" fmla="*/ 4575 w 5467"/>
                <a:gd name="T77" fmla="*/ 624 h 8461"/>
                <a:gd name="T78" fmla="*/ 4887 w 5467"/>
                <a:gd name="T79" fmla="*/ 1205 h 8461"/>
                <a:gd name="T80" fmla="*/ 4935 w 5467"/>
                <a:gd name="T81" fmla="*/ 1459 h 8461"/>
                <a:gd name="T82" fmla="*/ 5155 w 5467"/>
                <a:gd name="T83" fmla="*/ 1167 h 8461"/>
                <a:gd name="T84" fmla="*/ 5247 w 5467"/>
                <a:gd name="T85" fmla="*/ 874 h 8461"/>
                <a:gd name="T86" fmla="*/ 5328 w 5467"/>
                <a:gd name="T87" fmla="*/ 504 h 8461"/>
                <a:gd name="T88" fmla="*/ 5083 w 5467"/>
                <a:gd name="T89" fmla="*/ 87 h 8461"/>
                <a:gd name="T90" fmla="*/ 4363 w 5467"/>
                <a:gd name="T91" fmla="*/ 528 h 8461"/>
                <a:gd name="T92" fmla="*/ 4191 w 5467"/>
                <a:gd name="T93" fmla="*/ 639 h 8461"/>
                <a:gd name="T94" fmla="*/ 4272 w 5467"/>
                <a:gd name="T95" fmla="*/ 0 h 8461"/>
                <a:gd name="T96" fmla="*/ 3989 w 5467"/>
                <a:gd name="T97" fmla="*/ 888 h 8461"/>
                <a:gd name="T98" fmla="*/ 3797 w 5467"/>
                <a:gd name="T99" fmla="*/ 725 h 8461"/>
                <a:gd name="T100" fmla="*/ 3493 w 5467"/>
                <a:gd name="T101" fmla="*/ 781 h 8461"/>
                <a:gd name="T102" fmla="*/ 3141 w 5467"/>
                <a:gd name="T103" fmla="*/ 949 h 8461"/>
                <a:gd name="T104" fmla="*/ 2573 w 5467"/>
                <a:gd name="T105" fmla="*/ 653 h 8461"/>
                <a:gd name="T106" fmla="*/ 1723 w 5467"/>
                <a:gd name="T107" fmla="*/ 533 h 8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467" h="8461">
                  <a:moveTo>
                    <a:pt x="1248" y="375"/>
                  </a:moveTo>
                  <a:lnTo>
                    <a:pt x="802" y="677"/>
                  </a:lnTo>
                  <a:lnTo>
                    <a:pt x="634" y="711"/>
                  </a:lnTo>
                  <a:lnTo>
                    <a:pt x="826" y="1008"/>
                  </a:lnTo>
                  <a:lnTo>
                    <a:pt x="725" y="1056"/>
                  </a:lnTo>
                  <a:lnTo>
                    <a:pt x="639" y="1027"/>
                  </a:lnTo>
                  <a:lnTo>
                    <a:pt x="442" y="1119"/>
                  </a:lnTo>
                  <a:lnTo>
                    <a:pt x="456" y="1219"/>
                  </a:lnTo>
                  <a:lnTo>
                    <a:pt x="730" y="1205"/>
                  </a:lnTo>
                  <a:lnTo>
                    <a:pt x="706" y="1325"/>
                  </a:lnTo>
                  <a:lnTo>
                    <a:pt x="528" y="1407"/>
                  </a:lnTo>
                  <a:lnTo>
                    <a:pt x="303" y="1719"/>
                  </a:lnTo>
                  <a:lnTo>
                    <a:pt x="533" y="1815"/>
                  </a:lnTo>
                  <a:lnTo>
                    <a:pt x="749" y="1834"/>
                  </a:lnTo>
                  <a:lnTo>
                    <a:pt x="667" y="1944"/>
                  </a:lnTo>
                  <a:lnTo>
                    <a:pt x="0" y="2266"/>
                  </a:lnTo>
                  <a:lnTo>
                    <a:pt x="144" y="2290"/>
                  </a:lnTo>
                  <a:lnTo>
                    <a:pt x="663" y="2069"/>
                  </a:lnTo>
                  <a:lnTo>
                    <a:pt x="1042" y="1690"/>
                  </a:lnTo>
                  <a:lnTo>
                    <a:pt x="1075" y="1771"/>
                  </a:lnTo>
                  <a:lnTo>
                    <a:pt x="1167" y="1767"/>
                  </a:lnTo>
                  <a:lnTo>
                    <a:pt x="1274" y="1601"/>
                  </a:lnTo>
                  <a:lnTo>
                    <a:pt x="1536" y="1714"/>
                  </a:lnTo>
                  <a:lnTo>
                    <a:pt x="1661" y="1877"/>
                  </a:lnTo>
                  <a:lnTo>
                    <a:pt x="1752" y="1829"/>
                  </a:lnTo>
                  <a:lnTo>
                    <a:pt x="1695" y="2021"/>
                  </a:lnTo>
                  <a:lnTo>
                    <a:pt x="1791" y="2199"/>
                  </a:lnTo>
                  <a:lnTo>
                    <a:pt x="1891" y="2223"/>
                  </a:lnTo>
                  <a:lnTo>
                    <a:pt x="1925" y="2501"/>
                  </a:lnTo>
                  <a:lnTo>
                    <a:pt x="1858" y="2563"/>
                  </a:lnTo>
                  <a:lnTo>
                    <a:pt x="2002" y="2703"/>
                  </a:lnTo>
                  <a:lnTo>
                    <a:pt x="1819" y="3216"/>
                  </a:lnTo>
                  <a:lnTo>
                    <a:pt x="1915" y="3615"/>
                  </a:lnTo>
                  <a:lnTo>
                    <a:pt x="2016" y="3687"/>
                  </a:lnTo>
                  <a:lnTo>
                    <a:pt x="2088" y="4056"/>
                  </a:lnTo>
                  <a:lnTo>
                    <a:pt x="2199" y="4152"/>
                  </a:lnTo>
                  <a:lnTo>
                    <a:pt x="2155" y="3720"/>
                  </a:lnTo>
                  <a:lnTo>
                    <a:pt x="2256" y="4013"/>
                  </a:lnTo>
                  <a:lnTo>
                    <a:pt x="2357" y="4229"/>
                  </a:lnTo>
                  <a:lnTo>
                    <a:pt x="2323" y="4359"/>
                  </a:lnTo>
                  <a:lnTo>
                    <a:pt x="2535" y="4512"/>
                  </a:lnTo>
                  <a:lnTo>
                    <a:pt x="2827" y="4546"/>
                  </a:lnTo>
                  <a:lnTo>
                    <a:pt x="2919" y="4695"/>
                  </a:lnTo>
                  <a:lnTo>
                    <a:pt x="3024" y="4690"/>
                  </a:lnTo>
                  <a:lnTo>
                    <a:pt x="3134" y="4867"/>
                  </a:lnTo>
                  <a:lnTo>
                    <a:pt x="3250" y="4968"/>
                  </a:lnTo>
                  <a:lnTo>
                    <a:pt x="3375" y="4901"/>
                  </a:lnTo>
                  <a:lnTo>
                    <a:pt x="3427" y="5026"/>
                  </a:lnTo>
                  <a:lnTo>
                    <a:pt x="3370" y="5208"/>
                  </a:lnTo>
                  <a:lnTo>
                    <a:pt x="3168" y="5343"/>
                  </a:lnTo>
                  <a:lnTo>
                    <a:pt x="3015" y="5621"/>
                  </a:lnTo>
                  <a:lnTo>
                    <a:pt x="3120" y="5765"/>
                  </a:lnTo>
                  <a:lnTo>
                    <a:pt x="3159" y="6082"/>
                  </a:lnTo>
                  <a:lnTo>
                    <a:pt x="3360" y="6255"/>
                  </a:lnTo>
                  <a:lnTo>
                    <a:pt x="3197" y="6643"/>
                  </a:lnTo>
                  <a:lnTo>
                    <a:pt x="2847" y="7210"/>
                  </a:lnTo>
                  <a:lnTo>
                    <a:pt x="2661" y="7765"/>
                  </a:lnTo>
                  <a:lnTo>
                    <a:pt x="2445" y="8181"/>
                  </a:lnTo>
                  <a:lnTo>
                    <a:pt x="2653" y="8461"/>
                  </a:lnTo>
                  <a:lnTo>
                    <a:pt x="2885" y="8445"/>
                  </a:lnTo>
                  <a:lnTo>
                    <a:pt x="2693" y="8301"/>
                  </a:lnTo>
                  <a:lnTo>
                    <a:pt x="2781" y="8237"/>
                  </a:lnTo>
                  <a:lnTo>
                    <a:pt x="2789" y="8053"/>
                  </a:lnTo>
                  <a:lnTo>
                    <a:pt x="3013" y="7885"/>
                  </a:lnTo>
                  <a:lnTo>
                    <a:pt x="2973" y="7733"/>
                  </a:lnTo>
                  <a:lnTo>
                    <a:pt x="3133" y="7637"/>
                  </a:lnTo>
                  <a:lnTo>
                    <a:pt x="3205" y="7469"/>
                  </a:lnTo>
                  <a:lnTo>
                    <a:pt x="3293" y="7477"/>
                  </a:lnTo>
                  <a:lnTo>
                    <a:pt x="3357" y="7325"/>
                  </a:lnTo>
                  <a:lnTo>
                    <a:pt x="3621" y="7237"/>
                  </a:lnTo>
                  <a:lnTo>
                    <a:pt x="3701" y="7077"/>
                  </a:lnTo>
                  <a:lnTo>
                    <a:pt x="3813" y="7061"/>
                  </a:lnTo>
                  <a:lnTo>
                    <a:pt x="4173" y="6837"/>
                  </a:lnTo>
                  <a:lnTo>
                    <a:pt x="4277" y="6597"/>
                  </a:lnTo>
                  <a:lnTo>
                    <a:pt x="4485" y="6453"/>
                  </a:lnTo>
                  <a:lnTo>
                    <a:pt x="4645" y="6477"/>
                  </a:lnTo>
                  <a:lnTo>
                    <a:pt x="4861" y="6245"/>
                  </a:lnTo>
                  <a:lnTo>
                    <a:pt x="4941" y="6029"/>
                  </a:lnTo>
                  <a:lnTo>
                    <a:pt x="5189" y="5805"/>
                  </a:lnTo>
                  <a:lnTo>
                    <a:pt x="5229" y="5645"/>
                  </a:lnTo>
                  <a:lnTo>
                    <a:pt x="5165" y="5653"/>
                  </a:lnTo>
                  <a:lnTo>
                    <a:pt x="5101" y="5501"/>
                  </a:lnTo>
                  <a:lnTo>
                    <a:pt x="4837" y="5509"/>
                  </a:lnTo>
                  <a:lnTo>
                    <a:pt x="4813" y="5429"/>
                  </a:lnTo>
                  <a:lnTo>
                    <a:pt x="4613" y="5341"/>
                  </a:lnTo>
                  <a:lnTo>
                    <a:pt x="4613" y="5101"/>
                  </a:lnTo>
                  <a:lnTo>
                    <a:pt x="4277" y="4867"/>
                  </a:lnTo>
                  <a:lnTo>
                    <a:pt x="4075" y="4839"/>
                  </a:lnTo>
                  <a:lnTo>
                    <a:pt x="3859" y="4757"/>
                  </a:lnTo>
                  <a:lnTo>
                    <a:pt x="3653" y="4781"/>
                  </a:lnTo>
                  <a:lnTo>
                    <a:pt x="3499" y="4858"/>
                  </a:lnTo>
                  <a:lnTo>
                    <a:pt x="3288" y="4824"/>
                  </a:lnTo>
                  <a:lnTo>
                    <a:pt x="3317" y="4551"/>
                  </a:lnTo>
                  <a:lnTo>
                    <a:pt x="3019" y="4541"/>
                  </a:lnTo>
                  <a:lnTo>
                    <a:pt x="3255" y="4306"/>
                  </a:lnTo>
                  <a:lnTo>
                    <a:pt x="3101" y="4277"/>
                  </a:lnTo>
                  <a:lnTo>
                    <a:pt x="2885" y="4435"/>
                  </a:lnTo>
                  <a:lnTo>
                    <a:pt x="2727" y="4248"/>
                  </a:lnTo>
                  <a:lnTo>
                    <a:pt x="2947" y="3888"/>
                  </a:lnTo>
                  <a:lnTo>
                    <a:pt x="3471" y="3826"/>
                  </a:lnTo>
                  <a:lnTo>
                    <a:pt x="3533" y="3883"/>
                  </a:lnTo>
                  <a:lnTo>
                    <a:pt x="3552" y="4109"/>
                  </a:lnTo>
                  <a:lnTo>
                    <a:pt x="3663" y="4027"/>
                  </a:lnTo>
                  <a:lnTo>
                    <a:pt x="3653" y="3783"/>
                  </a:lnTo>
                  <a:lnTo>
                    <a:pt x="3898" y="3591"/>
                  </a:lnTo>
                  <a:lnTo>
                    <a:pt x="3960" y="3605"/>
                  </a:lnTo>
                  <a:lnTo>
                    <a:pt x="4090" y="3384"/>
                  </a:lnTo>
                  <a:lnTo>
                    <a:pt x="4245" y="3213"/>
                  </a:lnTo>
                  <a:lnTo>
                    <a:pt x="4397" y="3197"/>
                  </a:lnTo>
                  <a:lnTo>
                    <a:pt x="4421" y="3037"/>
                  </a:lnTo>
                  <a:lnTo>
                    <a:pt x="4669" y="2941"/>
                  </a:lnTo>
                  <a:lnTo>
                    <a:pt x="4605" y="3069"/>
                  </a:lnTo>
                  <a:lnTo>
                    <a:pt x="4757" y="2949"/>
                  </a:lnTo>
                  <a:lnTo>
                    <a:pt x="4925" y="2893"/>
                  </a:lnTo>
                  <a:lnTo>
                    <a:pt x="4781" y="2827"/>
                  </a:lnTo>
                  <a:lnTo>
                    <a:pt x="4834" y="2674"/>
                  </a:lnTo>
                  <a:lnTo>
                    <a:pt x="4743" y="2645"/>
                  </a:lnTo>
                  <a:lnTo>
                    <a:pt x="4853" y="2563"/>
                  </a:lnTo>
                  <a:lnTo>
                    <a:pt x="5050" y="2587"/>
                  </a:lnTo>
                  <a:lnTo>
                    <a:pt x="5155" y="2544"/>
                  </a:lnTo>
                  <a:lnTo>
                    <a:pt x="5079" y="2760"/>
                  </a:lnTo>
                  <a:lnTo>
                    <a:pt x="5304" y="2880"/>
                  </a:lnTo>
                  <a:lnTo>
                    <a:pt x="5357" y="2659"/>
                  </a:lnTo>
                  <a:lnTo>
                    <a:pt x="5242" y="2635"/>
                  </a:lnTo>
                  <a:lnTo>
                    <a:pt x="5242" y="2563"/>
                  </a:lnTo>
                  <a:lnTo>
                    <a:pt x="5333" y="2477"/>
                  </a:lnTo>
                  <a:lnTo>
                    <a:pt x="5309" y="2232"/>
                  </a:lnTo>
                  <a:lnTo>
                    <a:pt x="5170" y="2203"/>
                  </a:lnTo>
                  <a:lnTo>
                    <a:pt x="5122" y="2079"/>
                  </a:lnTo>
                  <a:lnTo>
                    <a:pt x="5203" y="1968"/>
                  </a:lnTo>
                  <a:lnTo>
                    <a:pt x="5122" y="1757"/>
                  </a:lnTo>
                  <a:lnTo>
                    <a:pt x="4973" y="1906"/>
                  </a:lnTo>
                  <a:lnTo>
                    <a:pt x="4848" y="1839"/>
                  </a:lnTo>
                  <a:lnTo>
                    <a:pt x="4935" y="1675"/>
                  </a:lnTo>
                  <a:lnTo>
                    <a:pt x="4771" y="1575"/>
                  </a:lnTo>
                  <a:lnTo>
                    <a:pt x="4541" y="1575"/>
                  </a:lnTo>
                  <a:lnTo>
                    <a:pt x="4368" y="1911"/>
                  </a:lnTo>
                  <a:lnTo>
                    <a:pt x="4498" y="2141"/>
                  </a:lnTo>
                  <a:lnTo>
                    <a:pt x="4267" y="2223"/>
                  </a:lnTo>
                  <a:lnTo>
                    <a:pt x="4277" y="2424"/>
                  </a:lnTo>
                  <a:lnTo>
                    <a:pt x="4186" y="2487"/>
                  </a:lnTo>
                  <a:lnTo>
                    <a:pt x="4128" y="2362"/>
                  </a:lnTo>
                  <a:lnTo>
                    <a:pt x="4162" y="2208"/>
                  </a:lnTo>
                  <a:lnTo>
                    <a:pt x="3888" y="2040"/>
                  </a:lnTo>
                  <a:lnTo>
                    <a:pt x="3696" y="2026"/>
                  </a:lnTo>
                  <a:lnTo>
                    <a:pt x="3749" y="1882"/>
                  </a:lnTo>
                  <a:lnTo>
                    <a:pt x="3653" y="1843"/>
                  </a:lnTo>
                  <a:lnTo>
                    <a:pt x="4080" y="1349"/>
                  </a:lnTo>
                  <a:lnTo>
                    <a:pt x="4215" y="1296"/>
                  </a:lnTo>
                  <a:lnTo>
                    <a:pt x="4234" y="1435"/>
                  </a:lnTo>
                  <a:lnTo>
                    <a:pt x="4315" y="1402"/>
                  </a:lnTo>
                  <a:lnTo>
                    <a:pt x="4474" y="1416"/>
                  </a:lnTo>
                  <a:lnTo>
                    <a:pt x="4325" y="1128"/>
                  </a:lnTo>
                  <a:lnTo>
                    <a:pt x="4575" y="1042"/>
                  </a:lnTo>
                  <a:lnTo>
                    <a:pt x="4656" y="811"/>
                  </a:lnTo>
                  <a:lnTo>
                    <a:pt x="4575" y="624"/>
                  </a:lnTo>
                  <a:lnTo>
                    <a:pt x="4795" y="595"/>
                  </a:lnTo>
                  <a:lnTo>
                    <a:pt x="5112" y="979"/>
                  </a:lnTo>
                  <a:lnTo>
                    <a:pt x="4901" y="1090"/>
                  </a:lnTo>
                  <a:lnTo>
                    <a:pt x="4887" y="1205"/>
                  </a:lnTo>
                  <a:lnTo>
                    <a:pt x="4656" y="1229"/>
                  </a:lnTo>
                  <a:lnTo>
                    <a:pt x="4603" y="1320"/>
                  </a:lnTo>
                  <a:lnTo>
                    <a:pt x="4867" y="1330"/>
                  </a:lnTo>
                  <a:lnTo>
                    <a:pt x="4935" y="1459"/>
                  </a:lnTo>
                  <a:lnTo>
                    <a:pt x="5127" y="1627"/>
                  </a:lnTo>
                  <a:lnTo>
                    <a:pt x="5165" y="1507"/>
                  </a:lnTo>
                  <a:lnTo>
                    <a:pt x="5290" y="1426"/>
                  </a:lnTo>
                  <a:lnTo>
                    <a:pt x="5155" y="1167"/>
                  </a:lnTo>
                  <a:lnTo>
                    <a:pt x="5223" y="1138"/>
                  </a:lnTo>
                  <a:lnTo>
                    <a:pt x="5362" y="1239"/>
                  </a:lnTo>
                  <a:lnTo>
                    <a:pt x="5467" y="1066"/>
                  </a:lnTo>
                  <a:lnTo>
                    <a:pt x="5247" y="874"/>
                  </a:lnTo>
                  <a:lnTo>
                    <a:pt x="5391" y="768"/>
                  </a:lnTo>
                  <a:lnTo>
                    <a:pt x="5357" y="706"/>
                  </a:lnTo>
                  <a:lnTo>
                    <a:pt x="5391" y="595"/>
                  </a:lnTo>
                  <a:lnTo>
                    <a:pt x="5328" y="504"/>
                  </a:lnTo>
                  <a:lnTo>
                    <a:pt x="5247" y="519"/>
                  </a:lnTo>
                  <a:lnTo>
                    <a:pt x="5266" y="365"/>
                  </a:lnTo>
                  <a:lnTo>
                    <a:pt x="5127" y="447"/>
                  </a:lnTo>
                  <a:lnTo>
                    <a:pt x="5083" y="87"/>
                  </a:lnTo>
                  <a:lnTo>
                    <a:pt x="4776" y="91"/>
                  </a:lnTo>
                  <a:lnTo>
                    <a:pt x="4623" y="39"/>
                  </a:lnTo>
                  <a:lnTo>
                    <a:pt x="4397" y="298"/>
                  </a:lnTo>
                  <a:lnTo>
                    <a:pt x="4363" y="528"/>
                  </a:lnTo>
                  <a:lnTo>
                    <a:pt x="4527" y="715"/>
                  </a:lnTo>
                  <a:lnTo>
                    <a:pt x="4392" y="903"/>
                  </a:lnTo>
                  <a:lnTo>
                    <a:pt x="4363" y="754"/>
                  </a:lnTo>
                  <a:lnTo>
                    <a:pt x="4191" y="639"/>
                  </a:lnTo>
                  <a:lnTo>
                    <a:pt x="4258" y="451"/>
                  </a:lnTo>
                  <a:lnTo>
                    <a:pt x="4195" y="355"/>
                  </a:lnTo>
                  <a:lnTo>
                    <a:pt x="4479" y="91"/>
                  </a:lnTo>
                  <a:lnTo>
                    <a:pt x="4272" y="0"/>
                  </a:lnTo>
                  <a:lnTo>
                    <a:pt x="4152" y="211"/>
                  </a:lnTo>
                  <a:lnTo>
                    <a:pt x="4037" y="490"/>
                  </a:lnTo>
                  <a:lnTo>
                    <a:pt x="4027" y="610"/>
                  </a:lnTo>
                  <a:lnTo>
                    <a:pt x="3989" y="888"/>
                  </a:lnTo>
                  <a:lnTo>
                    <a:pt x="3917" y="845"/>
                  </a:lnTo>
                  <a:lnTo>
                    <a:pt x="3946" y="759"/>
                  </a:lnTo>
                  <a:lnTo>
                    <a:pt x="3885" y="653"/>
                  </a:lnTo>
                  <a:lnTo>
                    <a:pt x="3797" y="725"/>
                  </a:lnTo>
                  <a:lnTo>
                    <a:pt x="3877" y="869"/>
                  </a:lnTo>
                  <a:lnTo>
                    <a:pt x="3797" y="925"/>
                  </a:lnTo>
                  <a:lnTo>
                    <a:pt x="3533" y="837"/>
                  </a:lnTo>
                  <a:lnTo>
                    <a:pt x="3493" y="781"/>
                  </a:lnTo>
                  <a:lnTo>
                    <a:pt x="3373" y="813"/>
                  </a:lnTo>
                  <a:lnTo>
                    <a:pt x="3336" y="965"/>
                  </a:lnTo>
                  <a:lnTo>
                    <a:pt x="3237" y="893"/>
                  </a:lnTo>
                  <a:lnTo>
                    <a:pt x="3141" y="949"/>
                  </a:lnTo>
                  <a:lnTo>
                    <a:pt x="3013" y="901"/>
                  </a:lnTo>
                  <a:lnTo>
                    <a:pt x="3029" y="773"/>
                  </a:lnTo>
                  <a:lnTo>
                    <a:pt x="2741" y="637"/>
                  </a:lnTo>
                  <a:lnTo>
                    <a:pt x="2573" y="653"/>
                  </a:lnTo>
                  <a:lnTo>
                    <a:pt x="2496" y="562"/>
                  </a:lnTo>
                  <a:lnTo>
                    <a:pt x="2074" y="720"/>
                  </a:lnTo>
                  <a:lnTo>
                    <a:pt x="1954" y="648"/>
                  </a:lnTo>
                  <a:lnTo>
                    <a:pt x="1723" y="533"/>
                  </a:lnTo>
                  <a:lnTo>
                    <a:pt x="1435" y="509"/>
                  </a:lnTo>
                  <a:lnTo>
                    <a:pt x="1248" y="375"/>
                  </a:lnTo>
                  <a:close/>
                </a:path>
              </a:pathLst>
            </a:custGeom>
            <a:pattFill prst="lt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DEA447DD-916E-436D-8A9E-7080810F47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世界地図</a:t>
            </a:r>
          </a:p>
        </p:txBody>
      </p:sp>
      <p:grpSp>
        <p:nvGrpSpPr>
          <p:cNvPr id="25603" name="Group 3">
            <a:extLst>
              <a:ext uri="{FF2B5EF4-FFF2-40B4-BE49-F238E27FC236}">
                <a16:creationId xmlns:a16="http://schemas.microsoft.com/office/drawing/2014/main" id="{5504F6FF-B461-4780-85FA-481AEB486E7C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1093788"/>
            <a:ext cx="8785225" cy="5072062"/>
            <a:chOff x="-4863" y="-2452"/>
            <a:chExt cx="15941" cy="9204"/>
          </a:xfrm>
        </p:grpSpPr>
        <p:sp>
          <p:nvSpPr>
            <p:cNvPr id="25604" name="Freeform 4" descr="横線 (反転)">
              <a:extLst>
                <a:ext uri="{FF2B5EF4-FFF2-40B4-BE49-F238E27FC236}">
                  <a16:creationId xmlns:a16="http://schemas.microsoft.com/office/drawing/2014/main" id="{40E63B55-5FAE-4E17-A74F-BE08E890046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686" y="4156"/>
              <a:ext cx="544" cy="726"/>
            </a:xfrm>
            <a:custGeom>
              <a:avLst/>
              <a:gdLst>
                <a:gd name="T0" fmla="*/ 499 w 544"/>
                <a:gd name="T1" fmla="*/ 0 h 726"/>
                <a:gd name="T2" fmla="*/ 544 w 544"/>
                <a:gd name="T3" fmla="*/ 136 h 726"/>
                <a:gd name="T4" fmla="*/ 272 w 544"/>
                <a:gd name="T5" fmla="*/ 499 h 726"/>
                <a:gd name="T6" fmla="*/ 136 w 544"/>
                <a:gd name="T7" fmla="*/ 726 h 726"/>
                <a:gd name="T8" fmla="*/ 0 w 544"/>
                <a:gd name="T9" fmla="*/ 499 h 726"/>
                <a:gd name="T10" fmla="*/ 136 w 544"/>
                <a:gd name="T11" fmla="*/ 317 h 726"/>
                <a:gd name="T12" fmla="*/ 181 w 544"/>
                <a:gd name="T13" fmla="*/ 181 h 726"/>
                <a:gd name="T14" fmla="*/ 363 w 544"/>
                <a:gd name="T15" fmla="*/ 91 h 726"/>
                <a:gd name="T16" fmla="*/ 499 w 544"/>
                <a:gd name="T17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4" h="726">
                  <a:moveTo>
                    <a:pt x="499" y="0"/>
                  </a:moveTo>
                  <a:lnTo>
                    <a:pt x="544" y="136"/>
                  </a:lnTo>
                  <a:lnTo>
                    <a:pt x="272" y="499"/>
                  </a:lnTo>
                  <a:lnTo>
                    <a:pt x="136" y="726"/>
                  </a:lnTo>
                  <a:lnTo>
                    <a:pt x="0" y="499"/>
                  </a:lnTo>
                  <a:lnTo>
                    <a:pt x="136" y="317"/>
                  </a:lnTo>
                  <a:lnTo>
                    <a:pt x="181" y="181"/>
                  </a:lnTo>
                  <a:lnTo>
                    <a:pt x="363" y="91"/>
                  </a:lnTo>
                  <a:lnTo>
                    <a:pt x="499" y="0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05" name="Freeform 5" descr="横線 (反転)">
              <a:extLst>
                <a:ext uri="{FF2B5EF4-FFF2-40B4-BE49-F238E27FC236}">
                  <a16:creationId xmlns:a16="http://schemas.microsoft.com/office/drawing/2014/main" id="{7E251CA2-D8FC-437E-9ECD-85D7DFD59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9" y="1071"/>
              <a:ext cx="318" cy="318"/>
            </a:xfrm>
            <a:custGeom>
              <a:avLst/>
              <a:gdLst>
                <a:gd name="T0" fmla="*/ 136 w 318"/>
                <a:gd name="T1" fmla="*/ 0 h 318"/>
                <a:gd name="T2" fmla="*/ 91 w 318"/>
                <a:gd name="T3" fmla="*/ 136 h 318"/>
                <a:gd name="T4" fmla="*/ 0 w 318"/>
                <a:gd name="T5" fmla="*/ 227 h 318"/>
                <a:gd name="T6" fmla="*/ 91 w 318"/>
                <a:gd name="T7" fmla="*/ 227 h 318"/>
                <a:gd name="T8" fmla="*/ 136 w 318"/>
                <a:gd name="T9" fmla="*/ 318 h 318"/>
                <a:gd name="T10" fmla="*/ 182 w 318"/>
                <a:gd name="T11" fmla="*/ 227 h 318"/>
                <a:gd name="T12" fmla="*/ 318 w 318"/>
                <a:gd name="T13" fmla="*/ 182 h 318"/>
                <a:gd name="T14" fmla="*/ 227 w 318"/>
                <a:gd name="T15" fmla="*/ 136 h 318"/>
                <a:gd name="T16" fmla="*/ 136 w 318"/>
                <a:gd name="T17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" h="318">
                  <a:moveTo>
                    <a:pt x="136" y="0"/>
                  </a:moveTo>
                  <a:lnTo>
                    <a:pt x="91" y="136"/>
                  </a:lnTo>
                  <a:lnTo>
                    <a:pt x="0" y="227"/>
                  </a:lnTo>
                  <a:lnTo>
                    <a:pt x="91" y="227"/>
                  </a:lnTo>
                  <a:lnTo>
                    <a:pt x="136" y="318"/>
                  </a:lnTo>
                  <a:lnTo>
                    <a:pt x="182" y="227"/>
                  </a:lnTo>
                  <a:lnTo>
                    <a:pt x="318" y="182"/>
                  </a:lnTo>
                  <a:lnTo>
                    <a:pt x="227" y="136"/>
                  </a:lnTo>
                  <a:lnTo>
                    <a:pt x="136" y="0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06" name="Freeform 6" descr="横線 (反転)">
              <a:extLst>
                <a:ext uri="{FF2B5EF4-FFF2-40B4-BE49-F238E27FC236}">
                  <a16:creationId xmlns:a16="http://schemas.microsoft.com/office/drawing/2014/main" id="{2B8483C6-E65B-41CA-B6E4-1AD65FC0E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0" y="1344"/>
              <a:ext cx="635" cy="544"/>
            </a:xfrm>
            <a:custGeom>
              <a:avLst/>
              <a:gdLst>
                <a:gd name="T0" fmla="*/ 589 w 635"/>
                <a:gd name="T1" fmla="*/ 0 h 544"/>
                <a:gd name="T2" fmla="*/ 635 w 635"/>
                <a:gd name="T3" fmla="*/ 45 h 544"/>
                <a:gd name="T4" fmla="*/ 635 w 635"/>
                <a:gd name="T5" fmla="*/ 181 h 544"/>
                <a:gd name="T6" fmla="*/ 544 w 635"/>
                <a:gd name="T7" fmla="*/ 272 h 544"/>
                <a:gd name="T8" fmla="*/ 499 w 635"/>
                <a:gd name="T9" fmla="*/ 362 h 544"/>
                <a:gd name="T10" fmla="*/ 408 w 635"/>
                <a:gd name="T11" fmla="*/ 453 h 544"/>
                <a:gd name="T12" fmla="*/ 272 w 635"/>
                <a:gd name="T13" fmla="*/ 453 h 544"/>
                <a:gd name="T14" fmla="*/ 226 w 635"/>
                <a:gd name="T15" fmla="*/ 544 h 544"/>
                <a:gd name="T16" fmla="*/ 181 w 635"/>
                <a:gd name="T17" fmla="*/ 544 h 544"/>
                <a:gd name="T18" fmla="*/ 226 w 635"/>
                <a:gd name="T19" fmla="*/ 453 h 544"/>
                <a:gd name="T20" fmla="*/ 181 w 635"/>
                <a:gd name="T21" fmla="*/ 453 h 544"/>
                <a:gd name="T22" fmla="*/ 45 w 635"/>
                <a:gd name="T23" fmla="*/ 498 h 544"/>
                <a:gd name="T24" fmla="*/ 0 w 635"/>
                <a:gd name="T25" fmla="*/ 453 h 544"/>
                <a:gd name="T26" fmla="*/ 226 w 635"/>
                <a:gd name="T27" fmla="*/ 362 h 544"/>
                <a:gd name="T28" fmla="*/ 408 w 635"/>
                <a:gd name="T29" fmla="*/ 272 h 544"/>
                <a:gd name="T30" fmla="*/ 499 w 635"/>
                <a:gd name="T31" fmla="*/ 181 h 544"/>
                <a:gd name="T32" fmla="*/ 589 w 635"/>
                <a:gd name="T33" fmla="*/ 0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5" h="544">
                  <a:moveTo>
                    <a:pt x="589" y="0"/>
                  </a:moveTo>
                  <a:lnTo>
                    <a:pt x="635" y="45"/>
                  </a:lnTo>
                  <a:lnTo>
                    <a:pt x="635" y="181"/>
                  </a:lnTo>
                  <a:lnTo>
                    <a:pt x="544" y="272"/>
                  </a:lnTo>
                  <a:lnTo>
                    <a:pt x="499" y="362"/>
                  </a:lnTo>
                  <a:lnTo>
                    <a:pt x="408" y="453"/>
                  </a:lnTo>
                  <a:lnTo>
                    <a:pt x="272" y="453"/>
                  </a:lnTo>
                  <a:lnTo>
                    <a:pt x="226" y="544"/>
                  </a:lnTo>
                  <a:lnTo>
                    <a:pt x="181" y="544"/>
                  </a:lnTo>
                  <a:lnTo>
                    <a:pt x="226" y="453"/>
                  </a:lnTo>
                  <a:lnTo>
                    <a:pt x="181" y="453"/>
                  </a:lnTo>
                  <a:lnTo>
                    <a:pt x="45" y="498"/>
                  </a:lnTo>
                  <a:lnTo>
                    <a:pt x="0" y="453"/>
                  </a:lnTo>
                  <a:lnTo>
                    <a:pt x="226" y="362"/>
                  </a:lnTo>
                  <a:lnTo>
                    <a:pt x="408" y="272"/>
                  </a:lnTo>
                  <a:lnTo>
                    <a:pt x="499" y="181"/>
                  </a:lnTo>
                  <a:lnTo>
                    <a:pt x="589" y="0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07" name="Freeform 7" descr="横線 (反転)">
              <a:extLst>
                <a:ext uri="{FF2B5EF4-FFF2-40B4-BE49-F238E27FC236}">
                  <a16:creationId xmlns:a16="http://schemas.microsoft.com/office/drawing/2014/main" id="{9BEC1CF8-9EAA-4217-969A-A332126B5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4" y="1842"/>
              <a:ext cx="136" cy="182"/>
            </a:xfrm>
            <a:custGeom>
              <a:avLst/>
              <a:gdLst>
                <a:gd name="T0" fmla="*/ 90 w 136"/>
                <a:gd name="T1" fmla="*/ 0 h 182"/>
                <a:gd name="T2" fmla="*/ 0 w 136"/>
                <a:gd name="T3" fmla="*/ 46 h 182"/>
                <a:gd name="T4" fmla="*/ 0 w 136"/>
                <a:gd name="T5" fmla="*/ 137 h 182"/>
                <a:gd name="T6" fmla="*/ 45 w 136"/>
                <a:gd name="T7" fmla="*/ 182 h 182"/>
                <a:gd name="T8" fmla="*/ 136 w 136"/>
                <a:gd name="T9" fmla="*/ 46 h 182"/>
                <a:gd name="T10" fmla="*/ 90 w 136"/>
                <a:gd name="T11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182">
                  <a:moveTo>
                    <a:pt x="90" y="0"/>
                  </a:moveTo>
                  <a:lnTo>
                    <a:pt x="0" y="46"/>
                  </a:lnTo>
                  <a:lnTo>
                    <a:pt x="0" y="137"/>
                  </a:lnTo>
                  <a:lnTo>
                    <a:pt x="45" y="182"/>
                  </a:lnTo>
                  <a:lnTo>
                    <a:pt x="136" y="46"/>
                  </a:lnTo>
                  <a:lnTo>
                    <a:pt x="90" y="0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08" name="Freeform 8" descr="横線 (反転)">
              <a:extLst>
                <a:ext uri="{FF2B5EF4-FFF2-40B4-BE49-F238E27FC236}">
                  <a16:creationId xmlns:a16="http://schemas.microsoft.com/office/drawing/2014/main" id="{3DFF259C-F3EA-4777-BB74-CB0D7840F43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5" y="1842"/>
              <a:ext cx="91" cy="91"/>
            </a:xfrm>
            <a:custGeom>
              <a:avLst/>
              <a:gdLst>
                <a:gd name="T0" fmla="*/ 91 w 91"/>
                <a:gd name="T1" fmla="*/ 0 h 91"/>
                <a:gd name="T2" fmla="*/ 0 w 91"/>
                <a:gd name="T3" fmla="*/ 46 h 91"/>
                <a:gd name="T4" fmla="*/ 45 w 91"/>
                <a:gd name="T5" fmla="*/ 91 h 91"/>
                <a:gd name="T6" fmla="*/ 91 w 91"/>
                <a:gd name="T7" fmla="*/ 46 h 91"/>
                <a:gd name="T8" fmla="*/ 91 w 91"/>
                <a:gd name="T9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" h="91">
                  <a:moveTo>
                    <a:pt x="91" y="0"/>
                  </a:moveTo>
                  <a:lnTo>
                    <a:pt x="0" y="46"/>
                  </a:lnTo>
                  <a:lnTo>
                    <a:pt x="45" y="91"/>
                  </a:lnTo>
                  <a:lnTo>
                    <a:pt x="91" y="46"/>
                  </a:lnTo>
                  <a:lnTo>
                    <a:pt x="91" y="0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09" name="Freeform 9" descr="横線 (反転)">
              <a:extLst>
                <a:ext uri="{FF2B5EF4-FFF2-40B4-BE49-F238E27FC236}">
                  <a16:creationId xmlns:a16="http://schemas.microsoft.com/office/drawing/2014/main" id="{8964E470-1124-4523-AB89-DC37009B4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2341"/>
              <a:ext cx="136" cy="137"/>
            </a:xfrm>
            <a:custGeom>
              <a:avLst/>
              <a:gdLst>
                <a:gd name="T0" fmla="*/ 136 w 136"/>
                <a:gd name="T1" fmla="*/ 0 h 137"/>
                <a:gd name="T2" fmla="*/ 0 w 136"/>
                <a:gd name="T3" fmla="*/ 46 h 137"/>
                <a:gd name="T4" fmla="*/ 0 w 136"/>
                <a:gd name="T5" fmla="*/ 137 h 137"/>
                <a:gd name="T6" fmla="*/ 91 w 136"/>
                <a:gd name="T7" fmla="*/ 91 h 137"/>
                <a:gd name="T8" fmla="*/ 136 w 136"/>
                <a:gd name="T9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37">
                  <a:moveTo>
                    <a:pt x="136" y="0"/>
                  </a:moveTo>
                  <a:lnTo>
                    <a:pt x="0" y="46"/>
                  </a:lnTo>
                  <a:lnTo>
                    <a:pt x="0" y="137"/>
                  </a:lnTo>
                  <a:lnTo>
                    <a:pt x="91" y="91"/>
                  </a:lnTo>
                  <a:lnTo>
                    <a:pt x="136" y="0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0" name="Freeform 10" descr="横線 (反転)">
              <a:extLst>
                <a:ext uri="{FF2B5EF4-FFF2-40B4-BE49-F238E27FC236}">
                  <a16:creationId xmlns:a16="http://schemas.microsoft.com/office/drawing/2014/main" id="{2F43DA90-5E7F-42E8-8039-39DB866A3B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5" y="3521"/>
              <a:ext cx="861" cy="499"/>
            </a:xfrm>
            <a:custGeom>
              <a:avLst/>
              <a:gdLst>
                <a:gd name="T0" fmla="*/ 43 w 861"/>
                <a:gd name="T1" fmla="*/ 26 h 499"/>
                <a:gd name="T2" fmla="*/ 101 w 861"/>
                <a:gd name="T3" fmla="*/ 26 h 499"/>
                <a:gd name="T4" fmla="*/ 453 w 861"/>
                <a:gd name="T5" fmla="*/ 45 h 499"/>
                <a:gd name="T6" fmla="*/ 771 w 861"/>
                <a:gd name="T7" fmla="*/ 272 h 499"/>
                <a:gd name="T8" fmla="*/ 861 w 861"/>
                <a:gd name="T9" fmla="*/ 499 h 499"/>
                <a:gd name="T10" fmla="*/ 680 w 861"/>
                <a:gd name="T11" fmla="*/ 499 h 499"/>
                <a:gd name="T12" fmla="*/ 544 w 861"/>
                <a:gd name="T13" fmla="*/ 363 h 499"/>
                <a:gd name="T14" fmla="*/ 453 w 861"/>
                <a:gd name="T15" fmla="*/ 453 h 499"/>
                <a:gd name="T16" fmla="*/ 362 w 861"/>
                <a:gd name="T17" fmla="*/ 408 h 499"/>
                <a:gd name="T18" fmla="*/ 272 w 861"/>
                <a:gd name="T19" fmla="*/ 227 h 499"/>
                <a:gd name="T20" fmla="*/ 136 w 861"/>
                <a:gd name="T21" fmla="*/ 181 h 499"/>
                <a:gd name="T22" fmla="*/ 0 w 861"/>
                <a:gd name="T23" fmla="*/ 0 h 499"/>
                <a:gd name="T24" fmla="*/ 43 w 861"/>
                <a:gd name="T25" fmla="*/ 2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1" h="499">
                  <a:moveTo>
                    <a:pt x="43" y="26"/>
                  </a:moveTo>
                  <a:cubicBezTo>
                    <a:pt x="62" y="26"/>
                    <a:pt x="82" y="26"/>
                    <a:pt x="101" y="26"/>
                  </a:cubicBezTo>
                  <a:lnTo>
                    <a:pt x="453" y="45"/>
                  </a:lnTo>
                  <a:lnTo>
                    <a:pt x="771" y="272"/>
                  </a:lnTo>
                  <a:lnTo>
                    <a:pt x="861" y="499"/>
                  </a:lnTo>
                  <a:lnTo>
                    <a:pt x="680" y="499"/>
                  </a:lnTo>
                  <a:lnTo>
                    <a:pt x="544" y="363"/>
                  </a:lnTo>
                  <a:lnTo>
                    <a:pt x="453" y="453"/>
                  </a:lnTo>
                  <a:lnTo>
                    <a:pt x="362" y="408"/>
                  </a:lnTo>
                  <a:lnTo>
                    <a:pt x="272" y="227"/>
                  </a:lnTo>
                  <a:lnTo>
                    <a:pt x="136" y="181"/>
                  </a:lnTo>
                  <a:lnTo>
                    <a:pt x="0" y="0"/>
                  </a:lnTo>
                  <a:lnTo>
                    <a:pt x="43" y="26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1" name="Freeform 11" descr="横線 (反転)">
              <a:extLst>
                <a:ext uri="{FF2B5EF4-FFF2-40B4-BE49-F238E27FC236}">
                  <a16:creationId xmlns:a16="http://schemas.microsoft.com/office/drawing/2014/main" id="{0E20F2AD-A089-4BC8-BAB2-B46699CF4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3475"/>
              <a:ext cx="226" cy="318"/>
            </a:xfrm>
            <a:custGeom>
              <a:avLst/>
              <a:gdLst>
                <a:gd name="T0" fmla="*/ 226 w 226"/>
                <a:gd name="T1" fmla="*/ 0 h 318"/>
                <a:gd name="T2" fmla="*/ 45 w 226"/>
                <a:gd name="T3" fmla="*/ 137 h 318"/>
                <a:gd name="T4" fmla="*/ 0 w 226"/>
                <a:gd name="T5" fmla="*/ 318 h 318"/>
                <a:gd name="T6" fmla="*/ 90 w 226"/>
                <a:gd name="T7" fmla="*/ 273 h 318"/>
                <a:gd name="T8" fmla="*/ 181 w 226"/>
                <a:gd name="T9" fmla="*/ 318 h 318"/>
                <a:gd name="T10" fmla="*/ 136 w 226"/>
                <a:gd name="T11" fmla="*/ 137 h 318"/>
                <a:gd name="T12" fmla="*/ 226 w 226"/>
                <a:gd name="T1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318">
                  <a:moveTo>
                    <a:pt x="226" y="0"/>
                  </a:moveTo>
                  <a:lnTo>
                    <a:pt x="45" y="137"/>
                  </a:lnTo>
                  <a:lnTo>
                    <a:pt x="0" y="318"/>
                  </a:lnTo>
                  <a:lnTo>
                    <a:pt x="90" y="273"/>
                  </a:lnTo>
                  <a:lnTo>
                    <a:pt x="181" y="318"/>
                  </a:lnTo>
                  <a:lnTo>
                    <a:pt x="136" y="137"/>
                  </a:lnTo>
                  <a:lnTo>
                    <a:pt x="226" y="0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2" name="Freeform 12" descr="横線 (反転)">
              <a:extLst>
                <a:ext uri="{FF2B5EF4-FFF2-40B4-BE49-F238E27FC236}">
                  <a16:creationId xmlns:a16="http://schemas.microsoft.com/office/drawing/2014/main" id="{E3D830D7-BFF5-48EB-8A5C-CDC228C36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" y="2976"/>
              <a:ext cx="726" cy="772"/>
            </a:xfrm>
            <a:custGeom>
              <a:avLst/>
              <a:gdLst>
                <a:gd name="T0" fmla="*/ 680 w 726"/>
                <a:gd name="T1" fmla="*/ 0 h 772"/>
                <a:gd name="T2" fmla="*/ 590 w 726"/>
                <a:gd name="T3" fmla="*/ 0 h 772"/>
                <a:gd name="T4" fmla="*/ 363 w 726"/>
                <a:gd name="T5" fmla="*/ 273 h 772"/>
                <a:gd name="T6" fmla="*/ 45 w 726"/>
                <a:gd name="T7" fmla="*/ 499 h 772"/>
                <a:gd name="T8" fmla="*/ 0 w 726"/>
                <a:gd name="T9" fmla="*/ 545 h 772"/>
                <a:gd name="T10" fmla="*/ 0 w 726"/>
                <a:gd name="T11" fmla="*/ 681 h 772"/>
                <a:gd name="T12" fmla="*/ 227 w 726"/>
                <a:gd name="T13" fmla="*/ 772 h 772"/>
                <a:gd name="T14" fmla="*/ 499 w 726"/>
                <a:gd name="T15" fmla="*/ 499 h 772"/>
                <a:gd name="T16" fmla="*/ 544 w 726"/>
                <a:gd name="T17" fmla="*/ 182 h 772"/>
                <a:gd name="T18" fmla="*/ 726 w 726"/>
                <a:gd name="T19" fmla="*/ 0 h 772"/>
                <a:gd name="T20" fmla="*/ 680 w 726"/>
                <a:gd name="T21" fmla="*/ 0 h 7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6" h="772">
                  <a:moveTo>
                    <a:pt x="680" y="0"/>
                  </a:moveTo>
                  <a:lnTo>
                    <a:pt x="590" y="0"/>
                  </a:lnTo>
                  <a:lnTo>
                    <a:pt x="363" y="273"/>
                  </a:lnTo>
                  <a:lnTo>
                    <a:pt x="45" y="499"/>
                  </a:lnTo>
                  <a:lnTo>
                    <a:pt x="0" y="545"/>
                  </a:lnTo>
                  <a:lnTo>
                    <a:pt x="0" y="681"/>
                  </a:lnTo>
                  <a:lnTo>
                    <a:pt x="227" y="772"/>
                  </a:lnTo>
                  <a:lnTo>
                    <a:pt x="499" y="499"/>
                  </a:lnTo>
                  <a:lnTo>
                    <a:pt x="544" y="182"/>
                  </a:lnTo>
                  <a:lnTo>
                    <a:pt x="726" y="0"/>
                  </a:lnTo>
                  <a:lnTo>
                    <a:pt x="680" y="0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3" name="Freeform 13" descr="横線 (反転)">
              <a:extLst>
                <a:ext uri="{FF2B5EF4-FFF2-40B4-BE49-F238E27FC236}">
                  <a16:creationId xmlns:a16="http://schemas.microsoft.com/office/drawing/2014/main" id="{29954EC2-B5C3-4184-A898-E859CFE3B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2568"/>
              <a:ext cx="272" cy="771"/>
            </a:xfrm>
            <a:custGeom>
              <a:avLst/>
              <a:gdLst>
                <a:gd name="T0" fmla="*/ 136 w 272"/>
                <a:gd name="T1" fmla="*/ 0 h 771"/>
                <a:gd name="T2" fmla="*/ 0 w 272"/>
                <a:gd name="T3" fmla="*/ 272 h 771"/>
                <a:gd name="T4" fmla="*/ 46 w 272"/>
                <a:gd name="T5" fmla="*/ 408 h 771"/>
                <a:gd name="T6" fmla="*/ 46 w 272"/>
                <a:gd name="T7" fmla="*/ 499 h 771"/>
                <a:gd name="T8" fmla="*/ 182 w 272"/>
                <a:gd name="T9" fmla="*/ 545 h 771"/>
                <a:gd name="T10" fmla="*/ 91 w 272"/>
                <a:gd name="T11" fmla="*/ 635 h 771"/>
                <a:gd name="T12" fmla="*/ 182 w 272"/>
                <a:gd name="T13" fmla="*/ 771 h 771"/>
                <a:gd name="T14" fmla="*/ 272 w 272"/>
                <a:gd name="T15" fmla="*/ 545 h 771"/>
                <a:gd name="T16" fmla="*/ 182 w 272"/>
                <a:gd name="T17" fmla="*/ 363 h 771"/>
                <a:gd name="T18" fmla="*/ 91 w 272"/>
                <a:gd name="T19" fmla="*/ 227 h 771"/>
                <a:gd name="T20" fmla="*/ 227 w 272"/>
                <a:gd name="T21" fmla="*/ 136 h 771"/>
                <a:gd name="T22" fmla="*/ 136 w 272"/>
                <a:gd name="T23" fmla="*/ 0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2" h="771">
                  <a:moveTo>
                    <a:pt x="136" y="0"/>
                  </a:moveTo>
                  <a:lnTo>
                    <a:pt x="0" y="272"/>
                  </a:lnTo>
                  <a:lnTo>
                    <a:pt x="46" y="408"/>
                  </a:lnTo>
                  <a:lnTo>
                    <a:pt x="46" y="499"/>
                  </a:lnTo>
                  <a:lnTo>
                    <a:pt x="182" y="545"/>
                  </a:lnTo>
                  <a:lnTo>
                    <a:pt x="91" y="635"/>
                  </a:lnTo>
                  <a:lnTo>
                    <a:pt x="182" y="771"/>
                  </a:lnTo>
                  <a:lnTo>
                    <a:pt x="272" y="545"/>
                  </a:lnTo>
                  <a:lnTo>
                    <a:pt x="182" y="363"/>
                  </a:lnTo>
                  <a:lnTo>
                    <a:pt x="91" y="227"/>
                  </a:lnTo>
                  <a:lnTo>
                    <a:pt x="227" y="136"/>
                  </a:lnTo>
                  <a:lnTo>
                    <a:pt x="136" y="0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4" name="Freeform 14" descr="横線 (反転)">
              <a:extLst>
                <a:ext uri="{FF2B5EF4-FFF2-40B4-BE49-F238E27FC236}">
                  <a16:creationId xmlns:a16="http://schemas.microsoft.com/office/drawing/2014/main" id="{4CF76AE1-4FA7-46B4-8055-7282A740D3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1" y="5290"/>
              <a:ext cx="227" cy="363"/>
            </a:xfrm>
            <a:custGeom>
              <a:avLst/>
              <a:gdLst>
                <a:gd name="T0" fmla="*/ 46 w 227"/>
                <a:gd name="T1" fmla="*/ 0 h 363"/>
                <a:gd name="T2" fmla="*/ 0 w 227"/>
                <a:gd name="T3" fmla="*/ 272 h 363"/>
                <a:gd name="T4" fmla="*/ 46 w 227"/>
                <a:gd name="T5" fmla="*/ 363 h 363"/>
                <a:gd name="T6" fmla="*/ 227 w 227"/>
                <a:gd name="T7" fmla="*/ 181 h 363"/>
                <a:gd name="T8" fmla="*/ 46 w 227"/>
                <a:gd name="T9" fmla="*/ 0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363">
                  <a:moveTo>
                    <a:pt x="46" y="0"/>
                  </a:moveTo>
                  <a:lnTo>
                    <a:pt x="0" y="272"/>
                  </a:lnTo>
                  <a:lnTo>
                    <a:pt x="46" y="363"/>
                  </a:lnTo>
                  <a:lnTo>
                    <a:pt x="227" y="181"/>
                  </a:lnTo>
                  <a:lnTo>
                    <a:pt x="46" y="0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5" name="Freeform 15" descr="横線 (反転)">
              <a:extLst>
                <a:ext uri="{FF2B5EF4-FFF2-40B4-BE49-F238E27FC236}">
                  <a16:creationId xmlns:a16="http://schemas.microsoft.com/office/drawing/2014/main" id="{8490EC42-CF6F-407C-ABD2-9FC80AE4183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02" y="5607"/>
              <a:ext cx="409" cy="409"/>
            </a:xfrm>
            <a:custGeom>
              <a:avLst/>
              <a:gdLst>
                <a:gd name="T0" fmla="*/ 363 w 409"/>
                <a:gd name="T1" fmla="*/ 0 h 409"/>
                <a:gd name="T2" fmla="*/ 182 w 409"/>
                <a:gd name="T3" fmla="*/ 227 h 409"/>
                <a:gd name="T4" fmla="*/ 0 w 409"/>
                <a:gd name="T5" fmla="*/ 363 h 409"/>
                <a:gd name="T6" fmla="*/ 182 w 409"/>
                <a:gd name="T7" fmla="*/ 409 h 409"/>
                <a:gd name="T8" fmla="*/ 227 w 409"/>
                <a:gd name="T9" fmla="*/ 227 h 409"/>
                <a:gd name="T10" fmla="*/ 409 w 409"/>
                <a:gd name="T11" fmla="*/ 136 h 409"/>
                <a:gd name="T12" fmla="*/ 363 w 409"/>
                <a:gd name="T1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409">
                  <a:moveTo>
                    <a:pt x="363" y="0"/>
                  </a:moveTo>
                  <a:lnTo>
                    <a:pt x="182" y="227"/>
                  </a:lnTo>
                  <a:lnTo>
                    <a:pt x="0" y="363"/>
                  </a:lnTo>
                  <a:lnTo>
                    <a:pt x="182" y="409"/>
                  </a:lnTo>
                  <a:lnTo>
                    <a:pt x="227" y="227"/>
                  </a:lnTo>
                  <a:lnTo>
                    <a:pt x="409" y="136"/>
                  </a:lnTo>
                  <a:lnTo>
                    <a:pt x="363" y="0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6" name="Freeform 16" descr="横線 (反転)">
              <a:extLst>
                <a:ext uri="{FF2B5EF4-FFF2-40B4-BE49-F238E27FC236}">
                  <a16:creationId xmlns:a16="http://schemas.microsoft.com/office/drawing/2014/main" id="{7CD91DEA-9F62-4561-812F-5A9B735390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850" y="5653"/>
              <a:ext cx="181" cy="181"/>
            </a:xfrm>
            <a:custGeom>
              <a:avLst/>
              <a:gdLst>
                <a:gd name="T0" fmla="*/ 0 w 181"/>
                <a:gd name="T1" fmla="*/ 0 h 181"/>
                <a:gd name="T2" fmla="*/ 181 w 181"/>
                <a:gd name="T3" fmla="*/ 0 h 181"/>
                <a:gd name="T4" fmla="*/ 181 w 181"/>
                <a:gd name="T5" fmla="*/ 45 h 181"/>
                <a:gd name="T6" fmla="*/ 91 w 181"/>
                <a:gd name="T7" fmla="*/ 181 h 181"/>
                <a:gd name="T8" fmla="*/ 0 w 181"/>
                <a:gd name="T9" fmla="*/ 136 h 181"/>
                <a:gd name="T10" fmla="*/ 0 w 181"/>
                <a:gd name="T11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1" h="181">
                  <a:moveTo>
                    <a:pt x="0" y="0"/>
                  </a:moveTo>
                  <a:lnTo>
                    <a:pt x="181" y="0"/>
                  </a:lnTo>
                  <a:lnTo>
                    <a:pt x="181" y="45"/>
                  </a:lnTo>
                  <a:lnTo>
                    <a:pt x="91" y="181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7" name="Freeform 17" descr="横線 (反転)">
              <a:extLst>
                <a:ext uri="{FF2B5EF4-FFF2-40B4-BE49-F238E27FC236}">
                  <a16:creationId xmlns:a16="http://schemas.microsoft.com/office/drawing/2014/main" id="{80302812-8503-4BBD-B5B9-7A12502A66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1" y="4110"/>
              <a:ext cx="1859" cy="1452"/>
            </a:xfrm>
            <a:custGeom>
              <a:avLst/>
              <a:gdLst>
                <a:gd name="T0" fmla="*/ 725 w 1859"/>
                <a:gd name="T1" fmla="*/ 998 h 1452"/>
                <a:gd name="T2" fmla="*/ 0 w 1859"/>
                <a:gd name="T3" fmla="*/ 1180 h 1452"/>
                <a:gd name="T4" fmla="*/ 0 w 1859"/>
                <a:gd name="T5" fmla="*/ 908 h 1452"/>
                <a:gd name="T6" fmla="*/ 90 w 1859"/>
                <a:gd name="T7" fmla="*/ 590 h 1452"/>
                <a:gd name="T8" fmla="*/ 453 w 1859"/>
                <a:gd name="T9" fmla="*/ 409 h 1452"/>
                <a:gd name="T10" fmla="*/ 816 w 1859"/>
                <a:gd name="T11" fmla="*/ 91 h 1452"/>
                <a:gd name="T12" fmla="*/ 861 w 1859"/>
                <a:gd name="T13" fmla="*/ 137 h 1452"/>
                <a:gd name="T14" fmla="*/ 1043 w 1859"/>
                <a:gd name="T15" fmla="*/ 0 h 1452"/>
                <a:gd name="T16" fmla="*/ 1224 w 1859"/>
                <a:gd name="T17" fmla="*/ 0 h 1452"/>
                <a:gd name="T18" fmla="*/ 1270 w 1859"/>
                <a:gd name="T19" fmla="*/ 46 h 1452"/>
                <a:gd name="T20" fmla="*/ 1179 w 1859"/>
                <a:gd name="T21" fmla="*/ 182 h 1452"/>
                <a:gd name="T22" fmla="*/ 1360 w 1859"/>
                <a:gd name="T23" fmla="*/ 273 h 1452"/>
                <a:gd name="T24" fmla="*/ 1406 w 1859"/>
                <a:gd name="T25" fmla="*/ 273 h 1452"/>
                <a:gd name="T26" fmla="*/ 1542 w 1859"/>
                <a:gd name="T27" fmla="*/ 46 h 1452"/>
                <a:gd name="T28" fmla="*/ 1587 w 1859"/>
                <a:gd name="T29" fmla="*/ 46 h 1452"/>
                <a:gd name="T30" fmla="*/ 1723 w 1859"/>
                <a:gd name="T31" fmla="*/ 499 h 1452"/>
                <a:gd name="T32" fmla="*/ 1859 w 1859"/>
                <a:gd name="T33" fmla="*/ 817 h 1452"/>
                <a:gd name="T34" fmla="*/ 1859 w 1859"/>
                <a:gd name="T35" fmla="*/ 908 h 1452"/>
                <a:gd name="T36" fmla="*/ 1723 w 1859"/>
                <a:gd name="T37" fmla="*/ 998 h 1452"/>
                <a:gd name="T38" fmla="*/ 1542 w 1859"/>
                <a:gd name="T39" fmla="*/ 1180 h 1452"/>
                <a:gd name="T40" fmla="*/ 1542 w 1859"/>
                <a:gd name="T41" fmla="*/ 1361 h 1452"/>
                <a:gd name="T42" fmla="*/ 1360 w 1859"/>
                <a:gd name="T43" fmla="*/ 1361 h 1452"/>
                <a:gd name="T44" fmla="*/ 1270 w 1859"/>
                <a:gd name="T45" fmla="*/ 1452 h 1452"/>
                <a:gd name="T46" fmla="*/ 1043 w 1859"/>
                <a:gd name="T47" fmla="*/ 1407 h 1452"/>
                <a:gd name="T48" fmla="*/ 1043 w 1859"/>
                <a:gd name="T49" fmla="*/ 1225 h 1452"/>
                <a:gd name="T50" fmla="*/ 998 w 1859"/>
                <a:gd name="T51" fmla="*/ 1225 h 1452"/>
                <a:gd name="T52" fmla="*/ 998 w 1859"/>
                <a:gd name="T53" fmla="*/ 1134 h 1452"/>
                <a:gd name="T54" fmla="*/ 907 w 1859"/>
                <a:gd name="T55" fmla="*/ 1180 h 1452"/>
                <a:gd name="T56" fmla="*/ 816 w 1859"/>
                <a:gd name="T57" fmla="*/ 1134 h 1452"/>
                <a:gd name="T58" fmla="*/ 771 w 1859"/>
                <a:gd name="T59" fmla="*/ 998 h 1452"/>
                <a:gd name="T60" fmla="*/ 725 w 1859"/>
                <a:gd name="T61" fmla="*/ 998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859" h="1452">
                  <a:moveTo>
                    <a:pt x="725" y="998"/>
                  </a:moveTo>
                  <a:lnTo>
                    <a:pt x="0" y="1180"/>
                  </a:lnTo>
                  <a:lnTo>
                    <a:pt x="0" y="908"/>
                  </a:lnTo>
                  <a:lnTo>
                    <a:pt x="90" y="590"/>
                  </a:lnTo>
                  <a:lnTo>
                    <a:pt x="453" y="409"/>
                  </a:lnTo>
                  <a:lnTo>
                    <a:pt x="816" y="91"/>
                  </a:lnTo>
                  <a:lnTo>
                    <a:pt x="861" y="137"/>
                  </a:lnTo>
                  <a:lnTo>
                    <a:pt x="1043" y="0"/>
                  </a:lnTo>
                  <a:lnTo>
                    <a:pt x="1224" y="0"/>
                  </a:lnTo>
                  <a:lnTo>
                    <a:pt x="1270" y="46"/>
                  </a:lnTo>
                  <a:lnTo>
                    <a:pt x="1179" y="182"/>
                  </a:lnTo>
                  <a:lnTo>
                    <a:pt x="1360" y="273"/>
                  </a:lnTo>
                  <a:lnTo>
                    <a:pt x="1406" y="273"/>
                  </a:lnTo>
                  <a:lnTo>
                    <a:pt x="1542" y="46"/>
                  </a:lnTo>
                  <a:lnTo>
                    <a:pt x="1587" y="46"/>
                  </a:lnTo>
                  <a:lnTo>
                    <a:pt x="1723" y="499"/>
                  </a:lnTo>
                  <a:lnTo>
                    <a:pt x="1859" y="817"/>
                  </a:lnTo>
                  <a:lnTo>
                    <a:pt x="1859" y="908"/>
                  </a:lnTo>
                  <a:lnTo>
                    <a:pt x="1723" y="998"/>
                  </a:lnTo>
                  <a:lnTo>
                    <a:pt x="1542" y="1180"/>
                  </a:lnTo>
                  <a:lnTo>
                    <a:pt x="1542" y="1361"/>
                  </a:lnTo>
                  <a:lnTo>
                    <a:pt x="1360" y="1361"/>
                  </a:lnTo>
                  <a:lnTo>
                    <a:pt x="1270" y="1452"/>
                  </a:lnTo>
                  <a:lnTo>
                    <a:pt x="1043" y="1407"/>
                  </a:lnTo>
                  <a:lnTo>
                    <a:pt x="1043" y="1225"/>
                  </a:lnTo>
                  <a:lnTo>
                    <a:pt x="998" y="1225"/>
                  </a:lnTo>
                  <a:lnTo>
                    <a:pt x="998" y="1134"/>
                  </a:lnTo>
                  <a:lnTo>
                    <a:pt x="907" y="1180"/>
                  </a:lnTo>
                  <a:lnTo>
                    <a:pt x="816" y="1134"/>
                  </a:lnTo>
                  <a:lnTo>
                    <a:pt x="771" y="998"/>
                  </a:lnTo>
                  <a:lnTo>
                    <a:pt x="725" y="998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8" name="Freeform 18" descr="横線 (反転)">
              <a:extLst>
                <a:ext uri="{FF2B5EF4-FFF2-40B4-BE49-F238E27FC236}">
                  <a16:creationId xmlns:a16="http://schemas.microsoft.com/office/drawing/2014/main" id="{7374B659-3F3E-4D3D-8382-F5214CE50B2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3339"/>
              <a:ext cx="952" cy="726"/>
            </a:xfrm>
            <a:custGeom>
              <a:avLst/>
              <a:gdLst>
                <a:gd name="T0" fmla="*/ 0 w 952"/>
                <a:gd name="T1" fmla="*/ 0 h 726"/>
                <a:gd name="T2" fmla="*/ 0 w 952"/>
                <a:gd name="T3" fmla="*/ 91 h 726"/>
                <a:gd name="T4" fmla="*/ 90 w 952"/>
                <a:gd name="T5" fmla="*/ 363 h 726"/>
                <a:gd name="T6" fmla="*/ 227 w 952"/>
                <a:gd name="T7" fmla="*/ 545 h 726"/>
                <a:gd name="T8" fmla="*/ 907 w 952"/>
                <a:gd name="T9" fmla="*/ 726 h 726"/>
                <a:gd name="T10" fmla="*/ 952 w 952"/>
                <a:gd name="T11" fmla="*/ 681 h 726"/>
                <a:gd name="T12" fmla="*/ 680 w 952"/>
                <a:gd name="T13" fmla="*/ 499 h 726"/>
                <a:gd name="T14" fmla="*/ 363 w 952"/>
                <a:gd name="T15" fmla="*/ 454 h 726"/>
                <a:gd name="T16" fmla="*/ 363 w 952"/>
                <a:gd name="T17" fmla="*/ 318 h 726"/>
                <a:gd name="T18" fmla="*/ 181 w 952"/>
                <a:gd name="T19" fmla="*/ 136 h 726"/>
                <a:gd name="T20" fmla="*/ 0 w 952"/>
                <a:gd name="T21" fmla="*/ 0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52" h="726">
                  <a:moveTo>
                    <a:pt x="0" y="0"/>
                  </a:moveTo>
                  <a:lnTo>
                    <a:pt x="0" y="91"/>
                  </a:lnTo>
                  <a:lnTo>
                    <a:pt x="90" y="363"/>
                  </a:lnTo>
                  <a:lnTo>
                    <a:pt x="227" y="545"/>
                  </a:lnTo>
                  <a:lnTo>
                    <a:pt x="907" y="726"/>
                  </a:lnTo>
                  <a:lnTo>
                    <a:pt x="952" y="681"/>
                  </a:lnTo>
                  <a:lnTo>
                    <a:pt x="680" y="499"/>
                  </a:lnTo>
                  <a:lnTo>
                    <a:pt x="363" y="454"/>
                  </a:lnTo>
                  <a:lnTo>
                    <a:pt x="363" y="318"/>
                  </a:lnTo>
                  <a:lnTo>
                    <a:pt x="181" y="136"/>
                  </a:lnTo>
                  <a:lnTo>
                    <a:pt x="0" y="0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19" name="Freeform 19" descr="横線 (反転)">
              <a:extLst>
                <a:ext uri="{FF2B5EF4-FFF2-40B4-BE49-F238E27FC236}">
                  <a16:creationId xmlns:a16="http://schemas.microsoft.com/office/drawing/2014/main" id="{05E56DDC-A80F-4C15-9486-71917E17F4E9}"/>
                </a:ext>
              </a:extLst>
            </p:cNvPr>
            <p:cNvSpPr>
              <a:spLocks/>
            </p:cNvSpPr>
            <p:nvPr/>
          </p:nvSpPr>
          <p:spPr bwMode="auto">
            <a:xfrm>
              <a:off x="-3865" y="436"/>
              <a:ext cx="226" cy="273"/>
            </a:xfrm>
            <a:custGeom>
              <a:avLst/>
              <a:gdLst>
                <a:gd name="T0" fmla="*/ 226 w 226"/>
                <a:gd name="T1" fmla="*/ 0 h 273"/>
                <a:gd name="T2" fmla="*/ 226 w 226"/>
                <a:gd name="T3" fmla="*/ 136 h 273"/>
                <a:gd name="T4" fmla="*/ 226 w 226"/>
                <a:gd name="T5" fmla="*/ 227 h 273"/>
                <a:gd name="T6" fmla="*/ 90 w 226"/>
                <a:gd name="T7" fmla="*/ 273 h 273"/>
                <a:gd name="T8" fmla="*/ 0 w 226"/>
                <a:gd name="T9" fmla="*/ 273 h 273"/>
                <a:gd name="T10" fmla="*/ 45 w 226"/>
                <a:gd name="T11" fmla="*/ 136 h 273"/>
                <a:gd name="T12" fmla="*/ 136 w 226"/>
                <a:gd name="T13" fmla="*/ 0 h 273"/>
                <a:gd name="T14" fmla="*/ 226 w 226"/>
                <a:gd name="T15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6" h="273">
                  <a:moveTo>
                    <a:pt x="226" y="0"/>
                  </a:moveTo>
                  <a:lnTo>
                    <a:pt x="226" y="136"/>
                  </a:lnTo>
                  <a:lnTo>
                    <a:pt x="226" y="227"/>
                  </a:lnTo>
                  <a:lnTo>
                    <a:pt x="90" y="273"/>
                  </a:lnTo>
                  <a:lnTo>
                    <a:pt x="0" y="273"/>
                  </a:lnTo>
                  <a:lnTo>
                    <a:pt x="45" y="136"/>
                  </a:lnTo>
                  <a:lnTo>
                    <a:pt x="136" y="0"/>
                  </a:lnTo>
                  <a:lnTo>
                    <a:pt x="226" y="0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0" name="Freeform 20" descr="横線 (反転)">
              <a:extLst>
                <a:ext uri="{FF2B5EF4-FFF2-40B4-BE49-F238E27FC236}">
                  <a16:creationId xmlns:a16="http://schemas.microsoft.com/office/drawing/2014/main" id="{2753659A-EF69-40A9-8DBE-08D00933B6BA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3" y="73"/>
              <a:ext cx="363" cy="681"/>
            </a:xfrm>
            <a:custGeom>
              <a:avLst/>
              <a:gdLst>
                <a:gd name="T0" fmla="*/ 272 w 363"/>
                <a:gd name="T1" fmla="*/ 0 h 681"/>
                <a:gd name="T2" fmla="*/ 45 w 363"/>
                <a:gd name="T3" fmla="*/ 182 h 681"/>
                <a:gd name="T4" fmla="*/ 91 w 363"/>
                <a:gd name="T5" fmla="*/ 454 h 681"/>
                <a:gd name="T6" fmla="*/ 0 w 363"/>
                <a:gd name="T7" fmla="*/ 681 h 681"/>
                <a:gd name="T8" fmla="*/ 45 w 363"/>
                <a:gd name="T9" fmla="*/ 681 h 681"/>
                <a:gd name="T10" fmla="*/ 227 w 363"/>
                <a:gd name="T11" fmla="*/ 681 h 681"/>
                <a:gd name="T12" fmla="*/ 363 w 363"/>
                <a:gd name="T13" fmla="*/ 545 h 681"/>
                <a:gd name="T14" fmla="*/ 181 w 363"/>
                <a:gd name="T15" fmla="*/ 273 h 681"/>
                <a:gd name="T16" fmla="*/ 317 w 363"/>
                <a:gd name="T17" fmla="*/ 137 h 681"/>
                <a:gd name="T18" fmla="*/ 227 w 363"/>
                <a:gd name="T19" fmla="*/ 91 h 681"/>
                <a:gd name="T20" fmla="*/ 272 w 363"/>
                <a:gd name="T2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3" h="681">
                  <a:moveTo>
                    <a:pt x="272" y="0"/>
                  </a:moveTo>
                  <a:lnTo>
                    <a:pt x="45" y="182"/>
                  </a:lnTo>
                  <a:lnTo>
                    <a:pt x="91" y="454"/>
                  </a:lnTo>
                  <a:lnTo>
                    <a:pt x="0" y="681"/>
                  </a:lnTo>
                  <a:lnTo>
                    <a:pt x="45" y="681"/>
                  </a:lnTo>
                  <a:lnTo>
                    <a:pt x="227" y="681"/>
                  </a:lnTo>
                  <a:lnTo>
                    <a:pt x="363" y="545"/>
                  </a:lnTo>
                  <a:lnTo>
                    <a:pt x="181" y="273"/>
                  </a:lnTo>
                  <a:lnTo>
                    <a:pt x="317" y="137"/>
                  </a:lnTo>
                  <a:lnTo>
                    <a:pt x="227" y="91"/>
                  </a:lnTo>
                  <a:lnTo>
                    <a:pt x="272" y="0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1" name="Freeform 21" descr="横線 (反転)">
              <a:extLst>
                <a:ext uri="{FF2B5EF4-FFF2-40B4-BE49-F238E27FC236}">
                  <a16:creationId xmlns:a16="http://schemas.microsoft.com/office/drawing/2014/main" id="{4DAAC0C4-2E6A-4F1A-8491-F4AEFA2A306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92" y="-743"/>
              <a:ext cx="499" cy="408"/>
            </a:xfrm>
            <a:custGeom>
              <a:avLst/>
              <a:gdLst>
                <a:gd name="T0" fmla="*/ 0 w 499"/>
                <a:gd name="T1" fmla="*/ 91 h 408"/>
                <a:gd name="T2" fmla="*/ 45 w 499"/>
                <a:gd name="T3" fmla="*/ 227 h 408"/>
                <a:gd name="T4" fmla="*/ 45 w 499"/>
                <a:gd name="T5" fmla="*/ 318 h 408"/>
                <a:gd name="T6" fmla="*/ 136 w 499"/>
                <a:gd name="T7" fmla="*/ 408 h 408"/>
                <a:gd name="T8" fmla="*/ 317 w 499"/>
                <a:gd name="T9" fmla="*/ 318 h 408"/>
                <a:gd name="T10" fmla="*/ 499 w 499"/>
                <a:gd name="T11" fmla="*/ 136 h 408"/>
                <a:gd name="T12" fmla="*/ 408 w 499"/>
                <a:gd name="T13" fmla="*/ 0 h 408"/>
                <a:gd name="T14" fmla="*/ 272 w 499"/>
                <a:gd name="T15" fmla="*/ 91 h 408"/>
                <a:gd name="T16" fmla="*/ 91 w 499"/>
                <a:gd name="T17" fmla="*/ 45 h 408"/>
                <a:gd name="T18" fmla="*/ 0 w 499"/>
                <a:gd name="T19" fmla="*/ 91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9" h="408">
                  <a:moveTo>
                    <a:pt x="0" y="91"/>
                  </a:moveTo>
                  <a:lnTo>
                    <a:pt x="45" y="227"/>
                  </a:lnTo>
                  <a:lnTo>
                    <a:pt x="45" y="318"/>
                  </a:lnTo>
                  <a:lnTo>
                    <a:pt x="136" y="408"/>
                  </a:lnTo>
                  <a:lnTo>
                    <a:pt x="317" y="318"/>
                  </a:lnTo>
                  <a:lnTo>
                    <a:pt x="499" y="136"/>
                  </a:lnTo>
                  <a:lnTo>
                    <a:pt x="408" y="0"/>
                  </a:lnTo>
                  <a:lnTo>
                    <a:pt x="272" y="91"/>
                  </a:lnTo>
                  <a:lnTo>
                    <a:pt x="91" y="45"/>
                  </a:lnTo>
                  <a:lnTo>
                    <a:pt x="0" y="91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2" name="Freeform 22" descr="横線 (反転)">
              <a:extLst>
                <a:ext uri="{FF2B5EF4-FFF2-40B4-BE49-F238E27FC236}">
                  <a16:creationId xmlns:a16="http://schemas.microsoft.com/office/drawing/2014/main" id="{34857B74-6B62-4698-BA2B-7D4A28C6C9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2" y="-2195"/>
              <a:ext cx="317" cy="318"/>
            </a:xfrm>
            <a:custGeom>
              <a:avLst/>
              <a:gdLst>
                <a:gd name="T0" fmla="*/ 91 w 317"/>
                <a:gd name="T1" fmla="*/ 0 h 318"/>
                <a:gd name="T2" fmla="*/ 0 w 317"/>
                <a:gd name="T3" fmla="*/ 137 h 318"/>
                <a:gd name="T4" fmla="*/ 0 w 317"/>
                <a:gd name="T5" fmla="*/ 318 h 318"/>
                <a:gd name="T6" fmla="*/ 317 w 317"/>
                <a:gd name="T7" fmla="*/ 227 h 318"/>
                <a:gd name="T8" fmla="*/ 317 w 317"/>
                <a:gd name="T9" fmla="*/ 91 h 318"/>
                <a:gd name="T10" fmla="*/ 181 w 317"/>
                <a:gd name="T11" fmla="*/ 91 h 318"/>
                <a:gd name="T12" fmla="*/ 91 w 317"/>
                <a:gd name="T13" fmla="*/ 0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7" h="318">
                  <a:moveTo>
                    <a:pt x="91" y="0"/>
                  </a:moveTo>
                  <a:lnTo>
                    <a:pt x="0" y="137"/>
                  </a:lnTo>
                  <a:lnTo>
                    <a:pt x="0" y="318"/>
                  </a:lnTo>
                  <a:lnTo>
                    <a:pt x="317" y="227"/>
                  </a:lnTo>
                  <a:lnTo>
                    <a:pt x="317" y="91"/>
                  </a:lnTo>
                  <a:lnTo>
                    <a:pt x="181" y="91"/>
                  </a:lnTo>
                  <a:lnTo>
                    <a:pt x="91" y="0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3" name="Freeform 23" descr="横線 (反転)">
              <a:extLst>
                <a:ext uri="{FF2B5EF4-FFF2-40B4-BE49-F238E27FC236}">
                  <a16:creationId xmlns:a16="http://schemas.microsoft.com/office/drawing/2014/main" id="{9CBF9619-1CAA-45FC-80EC-F2891BCB5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-1786"/>
              <a:ext cx="136" cy="181"/>
            </a:xfrm>
            <a:custGeom>
              <a:avLst/>
              <a:gdLst>
                <a:gd name="T0" fmla="*/ 0 w 136"/>
                <a:gd name="T1" fmla="*/ 0 h 181"/>
                <a:gd name="T2" fmla="*/ 0 w 136"/>
                <a:gd name="T3" fmla="*/ 136 h 181"/>
                <a:gd name="T4" fmla="*/ 136 w 136"/>
                <a:gd name="T5" fmla="*/ 181 h 181"/>
                <a:gd name="T6" fmla="*/ 91 w 136"/>
                <a:gd name="T7" fmla="*/ 45 h 181"/>
                <a:gd name="T8" fmla="*/ 0 w 136"/>
                <a:gd name="T9" fmla="*/ 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" h="181">
                  <a:moveTo>
                    <a:pt x="0" y="0"/>
                  </a:moveTo>
                  <a:lnTo>
                    <a:pt x="0" y="136"/>
                  </a:lnTo>
                  <a:lnTo>
                    <a:pt x="136" y="181"/>
                  </a:lnTo>
                  <a:lnTo>
                    <a:pt x="91" y="45"/>
                  </a:lnTo>
                  <a:lnTo>
                    <a:pt x="0" y="0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4" name="Freeform 24" descr="横線 (反転)">
              <a:extLst>
                <a:ext uri="{FF2B5EF4-FFF2-40B4-BE49-F238E27FC236}">
                  <a16:creationId xmlns:a16="http://schemas.microsoft.com/office/drawing/2014/main" id="{C4DB9C2A-401F-40B9-950C-946A4BF1C57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5" y="-2013"/>
              <a:ext cx="182" cy="91"/>
            </a:xfrm>
            <a:custGeom>
              <a:avLst/>
              <a:gdLst>
                <a:gd name="T0" fmla="*/ 0 w 182"/>
                <a:gd name="T1" fmla="*/ 0 h 91"/>
                <a:gd name="T2" fmla="*/ 0 w 182"/>
                <a:gd name="T3" fmla="*/ 45 h 91"/>
                <a:gd name="T4" fmla="*/ 137 w 182"/>
                <a:gd name="T5" fmla="*/ 91 h 91"/>
                <a:gd name="T6" fmla="*/ 182 w 182"/>
                <a:gd name="T7" fmla="*/ 0 h 91"/>
                <a:gd name="T8" fmla="*/ 46 w 182"/>
                <a:gd name="T9" fmla="*/ 0 h 91"/>
                <a:gd name="T10" fmla="*/ 0 w 182"/>
                <a:gd name="T11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2" h="91">
                  <a:moveTo>
                    <a:pt x="0" y="0"/>
                  </a:moveTo>
                  <a:lnTo>
                    <a:pt x="0" y="45"/>
                  </a:lnTo>
                  <a:lnTo>
                    <a:pt x="137" y="91"/>
                  </a:lnTo>
                  <a:lnTo>
                    <a:pt x="182" y="0"/>
                  </a:lnTo>
                  <a:lnTo>
                    <a:pt x="46" y="0"/>
                  </a:lnTo>
                  <a:lnTo>
                    <a:pt x="0" y="0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5" name="Freeform 25" descr="横線 (反転)">
              <a:extLst>
                <a:ext uri="{FF2B5EF4-FFF2-40B4-BE49-F238E27FC236}">
                  <a16:creationId xmlns:a16="http://schemas.microsoft.com/office/drawing/2014/main" id="{835A0036-32FB-44EA-B6EB-DB407FFB6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5" y="-1378"/>
              <a:ext cx="137" cy="91"/>
            </a:xfrm>
            <a:custGeom>
              <a:avLst/>
              <a:gdLst>
                <a:gd name="T0" fmla="*/ 91 w 137"/>
                <a:gd name="T1" fmla="*/ 0 h 91"/>
                <a:gd name="T2" fmla="*/ 137 w 137"/>
                <a:gd name="T3" fmla="*/ 91 h 91"/>
                <a:gd name="T4" fmla="*/ 0 w 137"/>
                <a:gd name="T5" fmla="*/ 45 h 91"/>
                <a:gd name="T6" fmla="*/ 91 w 137"/>
                <a:gd name="T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91">
                  <a:moveTo>
                    <a:pt x="91" y="0"/>
                  </a:moveTo>
                  <a:lnTo>
                    <a:pt x="137" y="91"/>
                  </a:lnTo>
                  <a:lnTo>
                    <a:pt x="0" y="45"/>
                  </a:lnTo>
                  <a:lnTo>
                    <a:pt x="91" y="0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6" name="Freeform 26" descr="横線 (反転)">
              <a:extLst>
                <a:ext uri="{FF2B5EF4-FFF2-40B4-BE49-F238E27FC236}">
                  <a16:creationId xmlns:a16="http://schemas.microsoft.com/office/drawing/2014/main" id="{CABA4477-7050-42CD-96FA-FECB97D74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6" y="-1786"/>
              <a:ext cx="1089" cy="862"/>
            </a:xfrm>
            <a:custGeom>
              <a:avLst/>
              <a:gdLst>
                <a:gd name="T0" fmla="*/ 136 w 1089"/>
                <a:gd name="T1" fmla="*/ 45 h 862"/>
                <a:gd name="T2" fmla="*/ 91 w 1089"/>
                <a:gd name="T3" fmla="*/ 227 h 862"/>
                <a:gd name="T4" fmla="*/ 0 w 1089"/>
                <a:gd name="T5" fmla="*/ 317 h 862"/>
                <a:gd name="T6" fmla="*/ 46 w 1089"/>
                <a:gd name="T7" fmla="*/ 544 h 862"/>
                <a:gd name="T8" fmla="*/ 363 w 1089"/>
                <a:gd name="T9" fmla="*/ 317 h 862"/>
                <a:gd name="T10" fmla="*/ 454 w 1089"/>
                <a:gd name="T11" fmla="*/ 453 h 862"/>
                <a:gd name="T12" fmla="*/ 363 w 1089"/>
                <a:gd name="T13" fmla="*/ 544 h 862"/>
                <a:gd name="T14" fmla="*/ 499 w 1089"/>
                <a:gd name="T15" fmla="*/ 635 h 862"/>
                <a:gd name="T16" fmla="*/ 363 w 1089"/>
                <a:gd name="T17" fmla="*/ 680 h 862"/>
                <a:gd name="T18" fmla="*/ 454 w 1089"/>
                <a:gd name="T19" fmla="*/ 816 h 862"/>
                <a:gd name="T20" fmla="*/ 454 w 1089"/>
                <a:gd name="T21" fmla="*/ 862 h 862"/>
                <a:gd name="T22" fmla="*/ 590 w 1089"/>
                <a:gd name="T23" fmla="*/ 862 h 862"/>
                <a:gd name="T24" fmla="*/ 771 w 1089"/>
                <a:gd name="T25" fmla="*/ 771 h 862"/>
                <a:gd name="T26" fmla="*/ 908 w 1089"/>
                <a:gd name="T27" fmla="*/ 862 h 862"/>
                <a:gd name="T28" fmla="*/ 1044 w 1089"/>
                <a:gd name="T29" fmla="*/ 771 h 862"/>
                <a:gd name="T30" fmla="*/ 953 w 1089"/>
                <a:gd name="T31" fmla="*/ 725 h 862"/>
                <a:gd name="T32" fmla="*/ 1089 w 1089"/>
                <a:gd name="T33" fmla="*/ 635 h 862"/>
                <a:gd name="T34" fmla="*/ 953 w 1089"/>
                <a:gd name="T35" fmla="*/ 499 h 862"/>
                <a:gd name="T36" fmla="*/ 1044 w 1089"/>
                <a:gd name="T37" fmla="*/ 90 h 862"/>
                <a:gd name="T38" fmla="*/ 771 w 1089"/>
                <a:gd name="T39" fmla="*/ 317 h 862"/>
                <a:gd name="T40" fmla="*/ 590 w 1089"/>
                <a:gd name="T41" fmla="*/ 227 h 862"/>
                <a:gd name="T42" fmla="*/ 499 w 1089"/>
                <a:gd name="T43" fmla="*/ 45 h 862"/>
                <a:gd name="T44" fmla="*/ 363 w 1089"/>
                <a:gd name="T45" fmla="*/ 45 h 862"/>
                <a:gd name="T46" fmla="*/ 182 w 1089"/>
                <a:gd name="T47" fmla="*/ 0 h 862"/>
                <a:gd name="T48" fmla="*/ 136 w 1089"/>
                <a:gd name="T49" fmla="*/ 45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89" h="862">
                  <a:moveTo>
                    <a:pt x="136" y="45"/>
                  </a:moveTo>
                  <a:lnTo>
                    <a:pt x="91" y="227"/>
                  </a:lnTo>
                  <a:lnTo>
                    <a:pt x="0" y="317"/>
                  </a:lnTo>
                  <a:lnTo>
                    <a:pt x="46" y="544"/>
                  </a:lnTo>
                  <a:lnTo>
                    <a:pt x="363" y="317"/>
                  </a:lnTo>
                  <a:lnTo>
                    <a:pt x="454" y="453"/>
                  </a:lnTo>
                  <a:lnTo>
                    <a:pt x="363" y="544"/>
                  </a:lnTo>
                  <a:lnTo>
                    <a:pt x="499" y="635"/>
                  </a:lnTo>
                  <a:lnTo>
                    <a:pt x="363" y="680"/>
                  </a:lnTo>
                  <a:lnTo>
                    <a:pt x="454" y="816"/>
                  </a:lnTo>
                  <a:lnTo>
                    <a:pt x="454" y="862"/>
                  </a:lnTo>
                  <a:lnTo>
                    <a:pt x="590" y="862"/>
                  </a:lnTo>
                  <a:lnTo>
                    <a:pt x="771" y="771"/>
                  </a:lnTo>
                  <a:lnTo>
                    <a:pt x="908" y="862"/>
                  </a:lnTo>
                  <a:lnTo>
                    <a:pt x="1044" y="771"/>
                  </a:lnTo>
                  <a:lnTo>
                    <a:pt x="953" y="725"/>
                  </a:lnTo>
                  <a:lnTo>
                    <a:pt x="1089" y="635"/>
                  </a:lnTo>
                  <a:lnTo>
                    <a:pt x="953" y="499"/>
                  </a:lnTo>
                  <a:lnTo>
                    <a:pt x="1044" y="90"/>
                  </a:lnTo>
                  <a:lnTo>
                    <a:pt x="771" y="317"/>
                  </a:lnTo>
                  <a:lnTo>
                    <a:pt x="590" y="227"/>
                  </a:lnTo>
                  <a:lnTo>
                    <a:pt x="499" y="45"/>
                  </a:lnTo>
                  <a:lnTo>
                    <a:pt x="363" y="45"/>
                  </a:lnTo>
                  <a:lnTo>
                    <a:pt x="182" y="0"/>
                  </a:lnTo>
                  <a:lnTo>
                    <a:pt x="136" y="45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7" name="Freeform 27" descr="横線 (反転)">
              <a:extLst>
                <a:ext uri="{FF2B5EF4-FFF2-40B4-BE49-F238E27FC236}">
                  <a16:creationId xmlns:a16="http://schemas.microsoft.com/office/drawing/2014/main" id="{1F15606D-2F60-4FCD-A20C-F92076A53092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5" y="-1741"/>
              <a:ext cx="363" cy="499"/>
            </a:xfrm>
            <a:custGeom>
              <a:avLst/>
              <a:gdLst>
                <a:gd name="T0" fmla="*/ 181 w 363"/>
                <a:gd name="T1" fmla="*/ 0 h 499"/>
                <a:gd name="T2" fmla="*/ 136 w 363"/>
                <a:gd name="T3" fmla="*/ 182 h 499"/>
                <a:gd name="T4" fmla="*/ 0 w 363"/>
                <a:gd name="T5" fmla="*/ 227 h 499"/>
                <a:gd name="T6" fmla="*/ 45 w 363"/>
                <a:gd name="T7" fmla="*/ 318 h 499"/>
                <a:gd name="T8" fmla="*/ 91 w 363"/>
                <a:gd name="T9" fmla="*/ 499 h 499"/>
                <a:gd name="T10" fmla="*/ 272 w 363"/>
                <a:gd name="T11" fmla="*/ 272 h 499"/>
                <a:gd name="T12" fmla="*/ 363 w 363"/>
                <a:gd name="T13" fmla="*/ 0 h 499"/>
                <a:gd name="T14" fmla="*/ 181 w 363"/>
                <a:gd name="T15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3" h="499">
                  <a:moveTo>
                    <a:pt x="181" y="0"/>
                  </a:moveTo>
                  <a:lnTo>
                    <a:pt x="136" y="182"/>
                  </a:lnTo>
                  <a:lnTo>
                    <a:pt x="0" y="227"/>
                  </a:lnTo>
                  <a:lnTo>
                    <a:pt x="45" y="318"/>
                  </a:lnTo>
                  <a:lnTo>
                    <a:pt x="91" y="499"/>
                  </a:lnTo>
                  <a:lnTo>
                    <a:pt x="272" y="272"/>
                  </a:lnTo>
                  <a:lnTo>
                    <a:pt x="363" y="0"/>
                  </a:lnTo>
                  <a:lnTo>
                    <a:pt x="181" y="0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8" name="Freeform 28" descr="横線 (反転)">
              <a:extLst>
                <a:ext uri="{FF2B5EF4-FFF2-40B4-BE49-F238E27FC236}">
                  <a16:creationId xmlns:a16="http://schemas.microsoft.com/office/drawing/2014/main" id="{1AD738CD-8C19-4C62-8279-33FFBDF8506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82" y="-2331"/>
              <a:ext cx="1134" cy="1134"/>
            </a:xfrm>
            <a:custGeom>
              <a:avLst/>
              <a:gdLst>
                <a:gd name="T0" fmla="*/ 181 w 1134"/>
                <a:gd name="T1" fmla="*/ 1134 h 1134"/>
                <a:gd name="T2" fmla="*/ 45 w 1134"/>
                <a:gd name="T3" fmla="*/ 1134 h 1134"/>
                <a:gd name="T4" fmla="*/ 91 w 1134"/>
                <a:gd name="T5" fmla="*/ 998 h 1134"/>
                <a:gd name="T6" fmla="*/ 0 w 1134"/>
                <a:gd name="T7" fmla="*/ 953 h 1134"/>
                <a:gd name="T8" fmla="*/ 181 w 1134"/>
                <a:gd name="T9" fmla="*/ 681 h 1134"/>
                <a:gd name="T10" fmla="*/ 363 w 1134"/>
                <a:gd name="T11" fmla="*/ 363 h 1134"/>
                <a:gd name="T12" fmla="*/ 544 w 1134"/>
                <a:gd name="T13" fmla="*/ 318 h 1134"/>
                <a:gd name="T14" fmla="*/ 726 w 1134"/>
                <a:gd name="T15" fmla="*/ 182 h 1134"/>
                <a:gd name="T16" fmla="*/ 862 w 1134"/>
                <a:gd name="T17" fmla="*/ 182 h 1134"/>
                <a:gd name="T18" fmla="*/ 1043 w 1134"/>
                <a:gd name="T19" fmla="*/ 0 h 1134"/>
                <a:gd name="T20" fmla="*/ 1134 w 1134"/>
                <a:gd name="T21" fmla="*/ 91 h 1134"/>
                <a:gd name="T22" fmla="*/ 1043 w 1134"/>
                <a:gd name="T23" fmla="*/ 182 h 1134"/>
                <a:gd name="T24" fmla="*/ 862 w 1134"/>
                <a:gd name="T25" fmla="*/ 227 h 1134"/>
                <a:gd name="T26" fmla="*/ 726 w 1134"/>
                <a:gd name="T27" fmla="*/ 318 h 1134"/>
                <a:gd name="T28" fmla="*/ 590 w 1134"/>
                <a:gd name="T29" fmla="*/ 454 h 1134"/>
                <a:gd name="T30" fmla="*/ 454 w 1134"/>
                <a:gd name="T31" fmla="*/ 499 h 1134"/>
                <a:gd name="T32" fmla="*/ 181 w 1134"/>
                <a:gd name="T33" fmla="*/ 908 h 1134"/>
                <a:gd name="T34" fmla="*/ 181 w 1134"/>
                <a:gd name="T3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34" h="1134">
                  <a:moveTo>
                    <a:pt x="181" y="1134"/>
                  </a:moveTo>
                  <a:lnTo>
                    <a:pt x="45" y="1134"/>
                  </a:lnTo>
                  <a:lnTo>
                    <a:pt x="91" y="998"/>
                  </a:lnTo>
                  <a:lnTo>
                    <a:pt x="0" y="953"/>
                  </a:lnTo>
                  <a:lnTo>
                    <a:pt x="181" y="681"/>
                  </a:lnTo>
                  <a:lnTo>
                    <a:pt x="363" y="363"/>
                  </a:lnTo>
                  <a:lnTo>
                    <a:pt x="544" y="318"/>
                  </a:lnTo>
                  <a:lnTo>
                    <a:pt x="726" y="182"/>
                  </a:lnTo>
                  <a:lnTo>
                    <a:pt x="862" y="182"/>
                  </a:lnTo>
                  <a:lnTo>
                    <a:pt x="1043" y="0"/>
                  </a:lnTo>
                  <a:lnTo>
                    <a:pt x="1134" y="91"/>
                  </a:lnTo>
                  <a:lnTo>
                    <a:pt x="1043" y="182"/>
                  </a:lnTo>
                  <a:lnTo>
                    <a:pt x="862" y="227"/>
                  </a:lnTo>
                  <a:lnTo>
                    <a:pt x="726" y="318"/>
                  </a:lnTo>
                  <a:lnTo>
                    <a:pt x="590" y="454"/>
                  </a:lnTo>
                  <a:lnTo>
                    <a:pt x="454" y="499"/>
                  </a:lnTo>
                  <a:lnTo>
                    <a:pt x="181" y="908"/>
                  </a:lnTo>
                  <a:lnTo>
                    <a:pt x="181" y="1134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29" name="Freeform 29" descr="横線 (反転)">
              <a:extLst>
                <a:ext uri="{FF2B5EF4-FFF2-40B4-BE49-F238E27FC236}">
                  <a16:creationId xmlns:a16="http://schemas.microsoft.com/office/drawing/2014/main" id="{6DC6A81D-325B-4A24-8385-164D5CF8E98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63" y="-2452"/>
              <a:ext cx="10899" cy="7716"/>
            </a:xfrm>
            <a:custGeom>
              <a:avLst/>
              <a:gdLst>
                <a:gd name="T0" fmla="*/ 0 w 10899"/>
                <a:gd name="T1" fmla="*/ 5383 h 7716"/>
                <a:gd name="T2" fmla="*/ 1043 w 10899"/>
                <a:gd name="T3" fmla="*/ 5828 h 7716"/>
                <a:gd name="T4" fmla="*/ 851 w 10899"/>
                <a:gd name="T5" fmla="*/ 6816 h 7716"/>
                <a:gd name="T6" fmla="*/ 1287 w 10899"/>
                <a:gd name="T7" fmla="*/ 7660 h 7716"/>
                <a:gd name="T8" fmla="*/ 2955 w 10899"/>
                <a:gd name="T9" fmla="*/ 5748 h 7716"/>
                <a:gd name="T10" fmla="*/ 2743 w 10899"/>
                <a:gd name="T11" fmla="*/ 4944 h 7716"/>
                <a:gd name="T12" fmla="*/ 3571 w 10899"/>
                <a:gd name="T13" fmla="*/ 4788 h 7716"/>
                <a:gd name="T14" fmla="*/ 4227 w 10899"/>
                <a:gd name="T15" fmla="*/ 4948 h 7716"/>
                <a:gd name="T16" fmla="*/ 4575 w 10899"/>
                <a:gd name="T17" fmla="*/ 5232 h 7716"/>
                <a:gd name="T18" fmla="*/ 5391 w 10899"/>
                <a:gd name="T19" fmla="*/ 5240 h 7716"/>
                <a:gd name="T20" fmla="*/ 5567 w 10899"/>
                <a:gd name="T21" fmla="*/ 5308 h 7716"/>
                <a:gd name="T22" fmla="*/ 5895 w 10899"/>
                <a:gd name="T23" fmla="*/ 5104 h 7716"/>
                <a:gd name="T24" fmla="*/ 6199 w 10899"/>
                <a:gd name="T25" fmla="*/ 4936 h 7716"/>
                <a:gd name="T26" fmla="*/ 6763 w 10899"/>
                <a:gd name="T27" fmla="*/ 4064 h 7716"/>
                <a:gd name="T28" fmla="*/ 7051 w 10899"/>
                <a:gd name="T29" fmla="*/ 4088 h 7716"/>
                <a:gd name="T30" fmla="*/ 7275 w 10899"/>
                <a:gd name="T31" fmla="*/ 3968 h 7716"/>
                <a:gd name="T32" fmla="*/ 8135 w 10899"/>
                <a:gd name="T33" fmla="*/ 3468 h 7716"/>
                <a:gd name="T34" fmla="*/ 8139 w 10899"/>
                <a:gd name="T35" fmla="*/ 2664 h 7716"/>
                <a:gd name="T36" fmla="*/ 9511 w 10899"/>
                <a:gd name="T37" fmla="*/ 2312 h 7716"/>
                <a:gd name="T38" fmla="*/ 9351 w 10899"/>
                <a:gd name="T39" fmla="*/ 2572 h 7716"/>
                <a:gd name="T40" fmla="*/ 10183 w 10899"/>
                <a:gd name="T41" fmla="*/ 2204 h 7716"/>
                <a:gd name="T42" fmla="*/ 10623 w 10899"/>
                <a:gd name="T43" fmla="*/ 2004 h 7716"/>
                <a:gd name="T44" fmla="*/ 10575 w 10899"/>
                <a:gd name="T45" fmla="*/ 1520 h 7716"/>
                <a:gd name="T46" fmla="*/ 9991 w 10899"/>
                <a:gd name="T47" fmla="*/ 1424 h 7716"/>
                <a:gd name="T48" fmla="*/ 9227 w 10899"/>
                <a:gd name="T49" fmla="*/ 1044 h 7716"/>
                <a:gd name="T50" fmla="*/ 8431 w 10899"/>
                <a:gd name="T51" fmla="*/ 1100 h 7716"/>
                <a:gd name="T52" fmla="*/ 8047 w 10899"/>
                <a:gd name="T53" fmla="*/ 836 h 7716"/>
                <a:gd name="T54" fmla="*/ 7515 w 10899"/>
                <a:gd name="T55" fmla="*/ 696 h 7716"/>
                <a:gd name="T56" fmla="*/ 7763 w 10899"/>
                <a:gd name="T57" fmla="*/ 360 h 7716"/>
                <a:gd name="T58" fmla="*/ 7387 w 10899"/>
                <a:gd name="T59" fmla="*/ 0 h 7716"/>
                <a:gd name="T60" fmla="*/ 6879 w 10899"/>
                <a:gd name="T61" fmla="*/ 304 h 7716"/>
                <a:gd name="T62" fmla="*/ 6007 w 10899"/>
                <a:gd name="T63" fmla="*/ 980 h 7716"/>
                <a:gd name="T64" fmla="*/ 5543 w 10899"/>
                <a:gd name="T65" fmla="*/ 1404 h 7716"/>
                <a:gd name="T66" fmla="*/ 5371 w 10899"/>
                <a:gd name="T67" fmla="*/ 1600 h 7716"/>
                <a:gd name="T68" fmla="*/ 5271 w 10899"/>
                <a:gd name="T69" fmla="*/ 1516 h 7716"/>
                <a:gd name="T70" fmla="*/ 4299 w 10899"/>
                <a:gd name="T71" fmla="*/ 1616 h 7716"/>
                <a:gd name="T72" fmla="*/ 4063 w 10899"/>
                <a:gd name="T73" fmla="*/ 1728 h 7716"/>
                <a:gd name="T74" fmla="*/ 3519 w 10899"/>
                <a:gd name="T75" fmla="*/ 1936 h 7716"/>
                <a:gd name="T76" fmla="*/ 3511 w 10899"/>
                <a:gd name="T77" fmla="*/ 1324 h 7716"/>
                <a:gd name="T78" fmla="*/ 2031 w 10899"/>
                <a:gd name="T79" fmla="*/ 2228 h 7716"/>
                <a:gd name="T80" fmla="*/ 2487 w 10899"/>
                <a:gd name="T81" fmla="*/ 2556 h 7716"/>
                <a:gd name="T82" fmla="*/ 3095 w 10899"/>
                <a:gd name="T83" fmla="*/ 1860 h 7716"/>
                <a:gd name="T84" fmla="*/ 3055 w 10899"/>
                <a:gd name="T85" fmla="*/ 2504 h 7716"/>
                <a:gd name="T86" fmla="*/ 2331 w 10899"/>
                <a:gd name="T87" fmla="*/ 2892 h 7716"/>
                <a:gd name="T88" fmla="*/ 2031 w 10899"/>
                <a:gd name="T89" fmla="*/ 2712 h 7716"/>
                <a:gd name="T90" fmla="*/ 1179 w 10899"/>
                <a:gd name="T91" fmla="*/ 3380 h 7716"/>
                <a:gd name="T92" fmla="*/ 847 w 10899"/>
                <a:gd name="T93" fmla="*/ 4204 h 7716"/>
                <a:gd name="T94" fmla="*/ 1919 w 10899"/>
                <a:gd name="T95" fmla="*/ 3944 h 7716"/>
                <a:gd name="T96" fmla="*/ 2191 w 10899"/>
                <a:gd name="T97" fmla="*/ 3824 h 7716"/>
                <a:gd name="T98" fmla="*/ 2419 w 10899"/>
                <a:gd name="T99" fmla="*/ 3860 h 7716"/>
                <a:gd name="T100" fmla="*/ 2783 w 10899"/>
                <a:gd name="T101" fmla="*/ 4380 h 7716"/>
                <a:gd name="T102" fmla="*/ 1971 w 10899"/>
                <a:gd name="T103" fmla="*/ 4468 h 7716"/>
                <a:gd name="T104" fmla="*/ 847 w 10899"/>
                <a:gd name="T105" fmla="*/ 4224 h 7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899" h="7716">
                  <a:moveTo>
                    <a:pt x="619" y="4392"/>
                  </a:moveTo>
                  <a:lnTo>
                    <a:pt x="595" y="4528"/>
                  </a:lnTo>
                  <a:lnTo>
                    <a:pt x="335" y="4680"/>
                  </a:lnTo>
                  <a:lnTo>
                    <a:pt x="136" y="4975"/>
                  </a:lnTo>
                  <a:lnTo>
                    <a:pt x="0" y="5383"/>
                  </a:lnTo>
                  <a:lnTo>
                    <a:pt x="227" y="5776"/>
                  </a:lnTo>
                  <a:lnTo>
                    <a:pt x="579" y="5772"/>
                  </a:lnTo>
                  <a:lnTo>
                    <a:pt x="775" y="5720"/>
                  </a:lnTo>
                  <a:lnTo>
                    <a:pt x="891" y="5836"/>
                  </a:lnTo>
                  <a:lnTo>
                    <a:pt x="1043" y="5828"/>
                  </a:lnTo>
                  <a:lnTo>
                    <a:pt x="1031" y="5956"/>
                  </a:lnTo>
                  <a:lnTo>
                    <a:pt x="983" y="6048"/>
                  </a:lnTo>
                  <a:lnTo>
                    <a:pt x="1071" y="6320"/>
                  </a:lnTo>
                  <a:lnTo>
                    <a:pt x="1051" y="6548"/>
                  </a:lnTo>
                  <a:lnTo>
                    <a:pt x="851" y="6816"/>
                  </a:lnTo>
                  <a:lnTo>
                    <a:pt x="875" y="7104"/>
                  </a:lnTo>
                  <a:lnTo>
                    <a:pt x="815" y="7296"/>
                  </a:lnTo>
                  <a:lnTo>
                    <a:pt x="927" y="7588"/>
                  </a:lnTo>
                  <a:lnTo>
                    <a:pt x="871" y="7716"/>
                  </a:lnTo>
                  <a:lnTo>
                    <a:pt x="1287" y="7660"/>
                  </a:lnTo>
                  <a:lnTo>
                    <a:pt x="1843" y="7216"/>
                  </a:lnTo>
                  <a:lnTo>
                    <a:pt x="1919" y="6984"/>
                  </a:lnTo>
                  <a:lnTo>
                    <a:pt x="2267" y="6748"/>
                  </a:lnTo>
                  <a:lnTo>
                    <a:pt x="2327" y="6272"/>
                  </a:lnTo>
                  <a:lnTo>
                    <a:pt x="2955" y="5748"/>
                  </a:lnTo>
                  <a:lnTo>
                    <a:pt x="3175" y="5480"/>
                  </a:lnTo>
                  <a:lnTo>
                    <a:pt x="2807" y="5480"/>
                  </a:lnTo>
                  <a:lnTo>
                    <a:pt x="2651" y="5220"/>
                  </a:lnTo>
                  <a:lnTo>
                    <a:pt x="2619" y="4660"/>
                  </a:lnTo>
                  <a:lnTo>
                    <a:pt x="2743" y="4944"/>
                  </a:lnTo>
                  <a:lnTo>
                    <a:pt x="2823" y="5236"/>
                  </a:lnTo>
                  <a:lnTo>
                    <a:pt x="2827" y="5372"/>
                  </a:lnTo>
                  <a:lnTo>
                    <a:pt x="3571" y="5100"/>
                  </a:lnTo>
                  <a:lnTo>
                    <a:pt x="3707" y="4944"/>
                  </a:lnTo>
                  <a:lnTo>
                    <a:pt x="3571" y="4788"/>
                  </a:lnTo>
                  <a:lnTo>
                    <a:pt x="3311" y="4604"/>
                  </a:lnTo>
                  <a:lnTo>
                    <a:pt x="3679" y="4640"/>
                  </a:lnTo>
                  <a:lnTo>
                    <a:pt x="3755" y="4752"/>
                  </a:lnTo>
                  <a:lnTo>
                    <a:pt x="4055" y="4716"/>
                  </a:lnTo>
                  <a:lnTo>
                    <a:pt x="4227" y="4948"/>
                  </a:lnTo>
                  <a:lnTo>
                    <a:pt x="4319" y="4944"/>
                  </a:lnTo>
                  <a:lnTo>
                    <a:pt x="4263" y="5308"/>
                  </a:lnTo>
                  <a:lnTo>
                    <a:pt x="4367" y="5604"/>
                  </a:lnTo>
                  <a:lnTo>
                    <a:pt x="4551" y="5452"/>
                  </a:lnTo>
                  <a:lnTo>
                    <a:pt x="4575" y="5232"/>
                  </a:lnTo>
                  <a:lnTo>
                    <a:pt x="5003" y="4944"/>
                  </a:lnTo>
                  <a:lnTo>
                    <a:pt x="5199" y="4908"/>
                  </a:lnTo>
                  <a:lnTo>
                    <a:pt x="5291" y="5120"/>
                  </a:lnTo>
                  <a:lnTo>
                    <a:pt x="5251" y="5260"/>
                  </a:lnTo>
                  <a:lnTo>
                    <a:pt x="5391" y="5240"/>
                  </a:lnTo>
                  <a:lnTo>
                    <a:pt x="5355" y="5548"/>
                  </a:lnTo>
                  <a:lnTo>
                    <a:pt x="5495" y="5908"/>
                  </a:lnTo>
                  <a:lnTo>
                    <a:pt x="5575" y="5728"/>
                  </a:lnTo>
                  <a:lnTo>
                    <a:pt x="5459" y="5520"/>
                  </a:lnTo>
                  <a:lnTo>
                    <a:pt x="5567" y="5308"/>
                  </a:lnTo>
                  <a:lnTo>
                    <a:pt x="5663" y="5492"/>
                  </a:lnTo>
                  <a:lnTo>
                    <a:pt x="5671" y="5560"/>
                  </a:lnTo>
                  <a:lnTo>
                    <a:pt x="5891" y="5488"/>
                  </a:lnTo>
                  <a:lnTo>
                    <a:pt x="5975" y="5312"/>
                  </a:lnTo>
                  <a:lnTo>
                    <a:pt x="5895" y="5104"/>
                  </a:lnTo>
                  <a:lnTo>
                    <a:pt x="5991" y="4948"/>
                  </a:lnTo>
                  <a:lnTo>
                    <a:pt x="6079" y="4964"/>
                  </a:lnTo>
                  <a:lnTo>
                    <a:pt x="6031" y="5116"/>
                  </a:lnTo>
                  <a:lnTo>
                    <a:pt x="6115" y="5124"/>
                  </a:lnTo>
                  <a:lnTo>
                    <a:pt x="6199" y="4936"/>
                  </a:lnTo>
                  <a:lnTo>
                    <a:pt x="6507" y="4864"/>
                  </a:lnTo>
                  <a:lnTo>
                    <a:pt x="6815" y="4532"/>
                  </a:lnTo>
                  <a:lnTo>
                    <a:pt x="6831" y="4248"/>
                  </a:lnTo>
                  <a:lnTo>
                    <a:pt x="6971" y="4108"/>
                  </a:lnTo>
                  <a:lnTo>
                    <a:pt x="6763" y="4064"/>
                  </a:lnTo>
                  <a:lnTo>
                    <a:pt x="6775" y="3980"/>
                  </a:lnTo>
                  <a:lnTo>
                    <a:pt x="6963" y="3880"/>
                  </a:lnTo>
                  <a:lnTo>
                    <a:pt x="6915" y="3988"/>
                  </a:lnTo>
                  <a:lnTo>
                    <a:pt x="7087" y="4000"/>
                  </a:lnTo>
                  <a:lnTo>
                    <a:pt x="7051" y="4088"/>
                  </a:lnTo>
                  <a:lnTo>
                    <a:pt x="7147" y="4060"/>
                  </a:lnTo>
                  <a:lnTo>
                    <a:pt x="7075" y="4288"/>
                  </a:lnTo>
                  <a:lnTo>
                    <a:pt x="7219" y="4240"/>
                  </a:lnTo>
                  <a:lnTo>
                    <a:pt x="7283" y="4124"/>
                  </a:lnTo>
                  <a:lnTo>
                    <a:pt x="7275" y="3968"/>
                  </a:lnTo>
                  <a:lnTo>
                    <a:pt x="7447" y="3780"/>
                  </a:lnTo>
                  <a:lnTo>
                    <a:pt x="7631" y="3728"/>
                  </a:lnTo>
                  <a:lnTo>
                    <a:pt x="7991" y="3396"/>
                  </a:lnTo>
                  <a:lnTo>
                    <a:pt x="8139" y="3176"/>
                  </a:lnTo>
                  <a:lnTo>
                    <a:pt x="8135" y="3468"/>
                  </a:lnTo>
                  <a:lnTo>
                    <a:pt x="8247" y="3288"/>
                  </a:lnTo>
                  <a:lnTo>
                    <a:pt x="8247" y="2956"/>
                  </a:lnTo>
                  <a:lnTo>
                    <a:pt x="8031" y="2888"/>
                  </a:lnTo>
                  <a:lnTo>
                    <a:pt x="8011" y="2800"/>
                  </a:lnTo>
                  <a:lnTo>
                    <a:pt x="8139" y="2664"/>
                  </a:lnTo>
                  <a:lnTo>
                    <a:pt x="8435" y="2488"/>
                  </a:lnTo>
                  <a:lnTo>
                    <a:pt x="8935" y="2528"/>
                  </a:lnTo>
                  <a:lnTo>
                    <a:pt x="9135" y="2260"/>
                  </a:lnTo>
                  <a:lnTo>
                    <a:pt x="9291" y="2316"/>
                  </a:lnTo>
                  <a:lnTo>
                    <a:pt x="9511" y="2312"/>
                  </a:lnTo>
                  <a:lnTo>
                    <a:pt x="8987" y="2660"/>
                  </a:lnTo>
                  <a:lnTo>
                    <a:pt x="8855" y="3076"/>
                  </a:lnTo>
                  <a:lnTo>
                    <a:pt x="8927" y="3100"/>
                  </a:lnTo>
                  <a:lnTo>
                    <a:pt x="9383" y="2652"/>
                  </a:lnTo>
                  <a:lnTo>
                    <a:pt x="9351" y="2572"/>
                  </a:lnTo>
                  <a:lnTo>
                    <a:pt x="9423" y="2488"/>
                  </a:lnTo>
                  <a:lnTo>
                    <a:pt x="9671" y="2408"/>
                  </a:lnTo>
                  <a:lnTo>
                    <a:pt x="9731" y="2452"/>
                  </a:lnTo>
                  <a:lnTo>
                    <a:pt x="9903" y="2260"/>
                  </a:lnTo>
                  <a:lnTo>
                    <a:pt x="10183" y="2204"/>
                  </a:lnTo>
                  <a:lnTo>
                    <a:pt x="10247" y="2128"/>
                  </a:lnTo>
                  <a:lnTo>
                    <a:pt x="10251" y="1968"/>
                  </a:lnTo>
                  <a:lnTo>
                    <a:pt x="10371" y="1904"/>
                  </a:lnTo>
                  <a:lnTo>
                    <a:pt x="10463" y="1760"/>
                  </a:lnTo>
                  <a:lnTo>
                    <a:pt x="10623" y="2004"/>
                  </a:lnTo>
                  <a:lnTo>
                    <a:pt x="10899" y="1764"/>
                  </a:lnTo>
                  <a:lnTo>
                    <a:pt x="10827" y="1692"/>
                  </a:lnTo>
                  <a:lnTo>
                    <a:pt x="10719" y="1700"/>
                  </a:lnTo>
                  <a:lnTo>
                    <a:pt x="10675" y="1604"/>
                  </a:lnTo>
                  <a:lnTo>
                    <a:pt x="10575" y="1520"/>
                  </a:lnTo>
                  <a:lnTo>
                    <a:pt x="10551" y="1428"/>
                  </a:lnTo>
                  <a:lnTo>
                    <a:pt x="10383" y="1332"/>
                  </a:lnTo>
                  <a:lnTo>
                    <a:pt x="10135" y="1308"/>
                  </a:lnTo>
                  <a:lnTo>
                    <a:pt x="10119" y="1416"/>
                  </a:lnTo>
                  <a:lnTo>
                    <a:pt x="9991" y="1424"/>
                  </a:lnTo>
                  <a:lnTo>
                    <a:pt x="9955" y="1344"/>
                  </a:lnTo>
                  <a:lnTo>
                    <a:pt x="9591" y="1308"/>
                  </a:lnTo>
                  <a:lnTo>
                    <a:pt x="9655" y="1148"/>
                  </a:lnTo>
                  <a:lnTo>
                    <a:pt x="9335" y="1176"/>
                  </a:lnTo>
                  <a:lnTo>
                    <a:pt x="9227" y="1044"/>
                  </a:lnTo>
                  <a:lnTo>
                    <a:pt x="9283" y="956"/>
                  </a:lnTo>
                  <a:lnTo>
                    <a:pt x="9015" y="888"/>
                  </a:lnTo>
                  <a:lnTo>
                    <a:pt x="8787" y="908"/>
                  </a:lnTo>
                  <a:lnTo>
                    <a:pt x="8767" y="1020"/>
                  </a:lnTo>
                  <a:lnTo>
                    <a:pt x="8431" y="1100"/>
                  </a:lnTo>
                  <a:lnTo>
                    <a:pt x="8347" y="1200"/>
                  </a:lnTo>
                  <a:lnTo>
                    <a:pt x="8247" y="1168"/>
                  </a:lnTo>
                  <a:lnTo>
                    <a:pt x="8327" y="864"/>
                  </a:lnTo>
                  <a:lnTo>
                    <a:pt x="8139" y="732"/>
                  </a:lnTo>
                  <a:lnTo>
                    <a:pt x="8047" y="836"/>
                  </a:lnTo>
                  <a:lnTo>
                    <a:pt x="7835" y="880"/>
                  </a:lnTo>
                  <a:lnTo>
                    <a:pt x="7823" y="748"/>
                  </a:lnTo>
                  <a:lnTo>
                    <a:pt x="7687" y="740"/>
                  </a:lnTo>
                  <a:lnTo>
                    <a:pt x="7567" y="756"/>
                  </a:lnTo>
                  <a:lnTo>
                    <a:pt x="7515" y="696"/>
                  </a:lnTo>
                  <a:lnTo>
                    <a:pt x="7431" y="792"/>
                  </a:lnTo>
                  <a:lnTo>
                    <a:pt x="7139" y="916"/>
                  </a:lnTo>
                  <a:lnTo>
                    <a:pt x="7463" y="628"/>
                  </a:lnTo>
                  <a:lnTo>
                    <a:pt x="7667" y="524"/>
                  </a:lnTo>
                  <a:lnTo>
                    <a:pt x="7763" y="360"/>
                  </a:lnTo>
                  <a:lnTo>
                    <a:pt x="7715" y="196"/>
                  </a:lnTo>
                  <a:lnTo>
                    <a:pt x="7443" y="212"/>
                  </a:lnTo>
                  <a:lnTo>
                    <a:pt x="7455" y="108"/>
                  </a:lnTo>
                  <a:lnTo>
                    <a:pt x="7535" y="0"/>
                  </a:lnTo>
                  <a:lnTo>
                    <a:pt x="7387" y="0"/>
                  </a:lnTo>
                  <a:lnTo>
                    <a:pt x="7235" y="168"/>
                  </a:lnTo>
                  <a:lnTo>
                    <a:pt x="7123" y="204"/>
                  </a:lnTo>
                  <a:lnTo>
                    <a:pt x="7119" y="348"/>
                  </a:lnTo>
                  <a:lnTo>
                    <a:pt x="6955" y="352"/>
                  </a:lnTo>
                  <a:lnTo>
                    <a:pt x="6879" y="304"/>
                  </a:lnTo>
                  <a:lnTo>
                    <a:pt x="6459" y="496"/>
                  </a:lnTo>
                  <a:lnTo>
                    <a:pt x="6371" y="584"/>
                  </a:lnTo>
                  <a:lnTo>
                    <a:pt x="6411" y="700"/>
                  </a:lnTo>
                  <a:lnTo>
                    <a:pt x="6107" y="728"/>
                  </a:lnTo>
                  <a:lnTo>
                    <a:pt x="6007" y="980"/>
                  </a:lnTo>
                  <a:lnTo>
                    <a:pt x="6035" y="1244"/>
                  </a:lnTo>
                  <a:lnTo>
                    <a:pt x="5939" y="1008"/>
                  </a:lnTo>
                  <a:lnTo>
                    <a:pt x="5751" y="988"/>
                  </a:lnTo>
                  <a:lnTo>
                    <a:pt x="5619" y="1108"/>
                  </a:lnTo>
                  <a:lnTo>
                    <a:pt x="5543" y="1404"/>
                  </a:lnTo>
                  <a:lnTo>
                    <a:pt x="5695" y="1496"/>
                  </a:lnTo>
                  <a:lnTo>
                    <a:pt x="5543" y="1512"/>
                  </a:lnTo>
                  <a:lnTo>
                    <a:pt x="5375" y="1752"/>
                  </a:lnTo>
                  <a:lnTo>
                    <a:pt x="5127" y="1748"/>
                  </a:lnTo>
                  <a:lnTo>
                    <a:pt x="5371" y="1600"/>
                  </a:lnTo>
                  <a:lnTo>
                    <a:pt x="5475" y="1456"/>
                  </a:lnTo>
                  <a:lnTo>
                    <a:pt x="5655" y="876"/>
                  </a:lnTo>
                  <a:lnTo>
                    <a:pt x="5507" y="836"/>
                  </a:lnTo>
                  <a:lnTo>
                    <a:pt x="5239" y="1244"/>
                  </a:lnTo>
                  <a:lnTo>
                    <a:pt x="5271" y="1516"/>
                  </a:lnTo>
                  <a:lnTo>
                    <a:pt x="4947" y="1344"/>
                  </a:lnTo>
                  <a:lnTo>
                    <a:pt x="4867" y="1476"/>
                  </a:lnTo>
                  <a:lnTo>
                    <a:pt x="4619" y="1528"/>
                  </a:lnTo>
                  <a:lnTo>
                    <a:pt x="4551" y="1472"/>
                  </a:lnTo>
                  <a:lnTo>
                    <a:pt x="4299" y="1616"/>
                  </a:lnTo>
                  <a:lnTo>
                    <a:pt x="4227" y="1680"/>
                  </a:lnTo>
                  <a:lnTo>
                    <a:pt x="4139" y="1676"/>
                  </a:lnTo>
                  <a:lnTo>
                    <a:pt x="4231" y="1564"/>
                  </a:lnTo>
                  <a:lnTo>
                    <a:pt x="4115" y="1460"/>
                  </a:lnTo>
                  <a:lnTo>
                    <a:pt x="4063" y="1728"/>
                  </a:lnTo>
                  <a:lnTo>
                    <a:pt x="3891" y="1812"/>
                  </a:lnTo>
                  <a:lnTo>
                    <a:pt x="3807" y="1928"/>
                  </a:lnTo>
                  <a:lnTo>
                    <a:pt x="3675" y="1948"/>
                  </a:lnTo>
                  <a:lnTo>
                    <a:pt x="3603" y="2036"/>
                  </a:lnTo>
                  <a:lnTo>
                    <a:pt x="3519" y="1936"/>
                  </a:lnTo>
                  <a:lnTo>
                    <a:pt x="3538" y="1754"/>
                  </a:lnTo>
                  <a:lnTo>
                    <a:pt x="3823" y="1808"/>
                  </a:lnTo>
                  <a:lnTo>
                    <a:pt x="3915" y="1612"/>
                  </a:lnTo>
                  <a:lnTo>
                    <a:pt x="3679" y="1336"/>
                  </a:lnTo>
                  <a:lnTo>
                    <a:pt x="3511" y="1324"/>
                  </a:lnTo>
                  <a:lnTo>
                    <a:pt x="3567" y="1212"/>
                  </a:lnTo>
                  <a:lnTo>
                    <a:pt x="3439" y="1164"/>
                  </a:lnTo>
                  <a:lnTo>
                    <a:pt x="2971" y="1340"/>
                  </a:lnTo>
                  <a:lnTo>
                    <a:pt x="2283" y="2036"/>
                  </a:lnTo>
                  <a:lnTo>
                    <a:pt x="2031" y="2228"/>
                  </a:lnTo>
                  <a:lnTo>
                    <a:pt x="1967" y="2552"/>
                  </a:lnTo>
                  <a:lnTo>
                    <a:pt x="2177" y="2525"/>
                  </a:lnTo>
                  <a:lnTo>
                    <a:pt x="2239" y="2756"/>
                  </a:lnTo>
                  <a:lnTo>
                    <a:pt x="2403" y="2728"/>
                  </a:lnTo>
                  <a:lnTo>
                    <a:pt x="2487" y="2556"/>
                  </a:lnTo>
                  <a:lnTo>
                    <a:pt x="2627" y="2464"/>
                  </a:lnTo>
                  <a:lnTo>
                    <a:pt x="2615" y="2192"/>
                  </a:lnTo>
                  <a:lnTo>
                    <a:pt x="2891" y="1992"/>
                  </a:lnTo>
                  <a:lnTo>
                    <a:pt x="3015" y="1824"/>
                  </a:lnTo>
                  <a:lnTo>
                    <a:pt x="3095" y="1860"/>
                  </a:lnTo>
                  <a:lnTo>
                    <a:pt x="3055" y="1964"/>
                  </a:lnTo>
                  <a:lnTo>
                    <a:pt x="2907" y="2072"/>
                  </a:lnTo>
                  <a:lnTo>
                    <a:pt x="2739" y="2440"/>
                  </a:lnTo>
                  <a:lnTo>
                    <a:pt x="3015" y="2432"/>
                  </a:lnTo>
                  <a:lnTo>
                    <a:pt x="3055" y="2504"/>
                  </a:lnTo>
                  <a:lnTo>
                    <a:pt x="2815" y="2520"/>
                  </a:lnTo>
                  <a:lnTo>
                    <a:pt x="2799" y="2636"/>
                  </a:lnTo>
                  <a:lnTo>
                    <a:pt x="2667" y="2652"/>
                  </a:lnTo>
                  <a:lnTo>
                    <a:pt x="2539" y="2888"/>
                  </a:lnTo>
                  <a:lnTo>
                    <a:pt x="2331" y="2892"/>
                  </a:lnTo>
                  <a:lnTo>
                    <a:pt x="2222" y="3024"/>
                  </a:lnTo>
                  <a:lnTo>
                    <a:pt x="2167" y="2936"/>
                  </a:lnTo>
                  <a:lnTo>
                    <a:pt x="2059" y="2896"/>
                  </a:lnTo>
                  <a:lnTo>
                    <a:pt x="2155" y="2676"/>
                  </a:lnTo>
                  <a:lnTo>
                    <a:pt x="2031" y="2712"/>
                  </a:lnTo>
                  <a:lnTo>
                    <a:pt x="1959" y="2948"/>
                  </a:lnTo>
                  <a:lnTo>
                    <a:pt x="1775" y="3056"/>
                  </a:lnTo>
                  <a:lnTo>
                    <a:pt x="1667" y="3184"/>
                  </a:lnTo>
                  <a:lnTo>
                    <a:pt x="1361" y="3297"/>
                  </a:lnTo>
                  <a:lnTo>
                    <a:pt x="1179" y="3380"/>
                  </a:lnTo>
                  <a:lnTo>
                    <a:pt x="1279" y="3544"/>
                  </a:lnTo>
                  <a:lnTo>
                    <a:pt x="1211" y="3744"/>
                  </a:lnTo>
                  <a:lnTo>
                    <a:pt x="919" y="3720"/>
                  </a:lnTo>
                  <a:lnTo>
                    <a:pt x="699" y="4100"/>
                  </a:lnTo>
                  <a:lnTo>
                    <a:pt x="847" y="4204"/>
                  </a:lnTo>
                  <a:lnTo>
                    <a:pt x="1159" y="4116"/>
                  </a:lnTo>
                  <a:lnTo>
                    <a:pt x="1247" y="3932"/>
                  </a:lnTo>
                  <a:lnTo>
                    <a:pt x="1443" y="3784"/>
                  </a:lnTo>
                  <a:lnTo>
                    <a:pt x="1739" y="3724"/>
                  </a:lnTo>
                  <a:lnTo>
                    <a:pt x="1919" y="3944"/>
                  </a:lnTo>
                  <a:lnTo>
                    <a:pt x="1847" y="4088"/>
                  </a:lnTo>
                  <a:lnTo>
                    <a:pt x="1983" y="4040"/>
                  </a:lnTo>
                  <a:lnTo>
                    <a:pt x="2071" y="3924"/>
                  </a:lnTo>
                  <a:lnTo>
                    <a:pt x="1943" y="3680"/>
                  </a:lnTo>
                  <a:lnTo>
                    <a:pt x="2191" y="3824"/>
                  </a:lnTo>
                  <a:lnTo>
                    <a:pt x="2151" y="4016"/>
                  </a:lnTo>
                  <a:lnTo>
                    <a:pt x="2259" y="4164"/>
                  </a:lnTo>
                  <a:lnTo>
                    <a:pt x="2395" y="4088"/>
                  </a:lnTo>
                  <a:lnTo>
                    <a:pt x="2347" y="3948"/>
                  </a:lnTo>
                  <a:lnTo>
                    <a:pt x="2419" y="3860"/>
                  </a:lnTo>
                  <a:lnTo>
                    <a:pt x="2491" y="3948"/>
                  </a:lnTo>
                  <a:lnTo>
                    <a:pt x="2483" y="4120"/>
                  </a:lnTo>
                  <a:lnTo>
                    <a:pt x="2583" y="4196"/>
                  </a:lnTo>
                  <a:lnTo>
                    <a:pt x="2879" y="4164"/>
                  </a:lnTo>
                  <a:lnTo>
                    <a:pt x="2783" y="4380"/>
                  </a:lnTo>
                  <a:lnTo>
                    <a:pt x="2611" y="4456"/>
                  </a:lnTo>
                  <a:lnTo>
                    <a:pt x="2519" y="4404"/>
                  </a:lnTo>
                  <a:lnTo>
                    <a:pt x="2415" y="4488"/>
                  </a:lnTo>
                  <a:lnTo>
                    <a:pt x="2055" y="4376"/>
                  </a:lnTo>
                  <a:lnTo>
                    <a:pt x="1971" y="4468"/>
                  </a:lnTo>
                  <a:lnTo>
                    <a:pt x="1615" y="4292"/>
                  </a:lnTo>
                  <a:lnTo>
                    <a:pt x="1663" y="4136"/>
                  </a:lnTo>
                  <a:lnTo>
                    <a:pt x="1295" y="4120"/>
                  </a:lnTo>
                  <a:lnTo>
                    <a:pt x="1139" y="4232"/>
                  </a:lnTo>
                  <a:lnTo>
                    <a:pt x="847" y="4224"/>
                  </a:lnTo>
                  <a:lnTo>
                    <a:pt x="619" y="4392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630" name="Freeform 30" descr="横線 (反転)">
              <a:extLst>
                <a:ext uri="{FF2B5EF4-FFF2-40B4-BE49-F238E27FC236}">
                  <a16:creationId xmlns:a16="http://schemas.microsoft.com/office/drawing/2014/main" id="{46C715BA-69BE-4017-893E-844B889331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11" y="-1709"/>
              <a:ext cx="5467" cy="8461"/>
            </a:xfrm>
            <a:custGeom>
              <a:avLst/>
              <a:gdLst>
                <a:gd name="T0" fmla="*/ 826 w 5467"/>
                <a:gd name="T1" fmla="*/ 1008 h 8461"/>
                <a:gd name="T2" fmla="*/ 456 w 5467"/>
                <a:gd name="T3" fmla="*/ 1219 h 8461"/>
                <a:gd name="T4" fmla="*/ 303 w 5467"/>
                <a:gd name="T5" fmla="*/ 1719 h 8461"/>
                <a:gd name="T6" fmla="*/ 0 w 5467"/>
                <a:gd name="T7" fmla="*/ 2266 h 8461"/>
                <a:gd name="T8" fmla="*/ 1075 w 5467"/>
                <a:gd name="T9" fmla="*/ 1771 h 8461"/>
                <a:gd name="T10" fmla="*/ 1661 w 5467"/>
                <a:gd name="T11" fmla="*/ 1877 h 8461"/>
                <a:gd name="T12" fmla="*/ 1891 w 5467"/>
                <a:gd name="T13" fmla="*/ 2223 h 8461"/>
                <a:gd name="T14" fmla="*/ 1819 w 5467"/>
                <a:gd name="T15" fmla="*/ 3216 h 8461"/>
                <a:gd name="T16" fmla="*/ 2199 w 5467"/>
                <a:gd name="T17" fmla="*/ 4152 h 8461"/>
                <a:gd name="T18" fmla="*/ 2323 w 5467"/>
                <a:gd name="T19" fmla="*/ 4359 h 8461"/>
                <a:gd name="T20" fmla="*/ 3024 w 5467"/>
                <a:gd name="T21" fmla="*/ 4690 h 8461"/>
                <a:gd name="T22" fmla="*/ 3427 w 5467"/>
                <a:gd name="T23" fmla="*/ 5026 h 8461"/>
                <a:gd name="T24" fmla="*/ 3120 w 5467"/>
                <a:gd name="T25" fmla="*/ 5765 h 8461"/>
                <a:gd name="T26" fmla="*/ 2847 w 5467"/>
                <a:gd name="T27" fmla="*/ 7210 h 8461"/>
                <a:gd name="T28" fmla="*/ 2885 w 5467"/>
                <a:gd name="T29" fmla="*/ 8445 h 8461"/>
                <a:gd name="T30" fmla="*/ 3013 w 5467"/>
                <a:gd name="T31" fmla="*/ 7885 h 8461"/>
                <a:gd name="T32" fmla="*/ 3293 w 5467"/>
                <a:gd name="T33" fmla="*/ 7477 h 8461"/>
                <a:gd name="T34" fmla="*/ 3813 w 5467"/>
                <a:gd name="T35" fmla="*/ 7061 h 8461"/>
                <a:gd name="T36" fmla="*/ 4645 w 5467"/>
                <a:gd name="T37" fmla="*/ 6477 h 8461"/>
                <a:gd name="T38" fmla="*/ 5229 w 5467"/>
                <a:gd name="T39" fmla="*/ 5645 h 8461"/>
                <a:gd name="T40" fmla="*/ 4813 w 5467"/>
                <a:gd name="T41" fmla="*/ 5429 h 8461"/>
                <a:gd name="T42" fmla="*/ 4075 w 5467"/>
                <a:gd name="T43" fmla="*/ 4839 h 8461"/>
                <a:gd name="T44" fmla="*/ 3288 w 5467"/>
                <a:gd name="T45" fmla="*/ 4824 h 8461"/>
                <a:gd name="T46" fmla="*/ 3101 w 5467"/>
                <a:gd name="T47" fmla="*/ 4277 h 8461"/>
                <a:gd name="T48" fmla="*/ 3471 w 5467"/>
                <a:gd name="T49" fmla="*/ 3826 h 8461"/>
                <a:gd name="T50" fmla="*/ 3653 w 5467"/>
                <a:gd name="T51" fmla="*/ 3783 h 8461"/>
                <a:gd name="T52" fmla="*/ 4245 w 5467"/>
                <a:gd name="T53" fmla="*/ 3213 h 8461"/>
                <a:gd name="T54" fmla="*/ 4605 w 5467"/>
                <a:gd name="T55" fmla="*/ 3069 h 8461"/>
                <a:gd name="T56" fmla="*/ 4834 w 5467"/>
                <a:gd name="T57" fmla="*/ 2674 h 8461"/>
                <a:gd name="T58" fmla="*/ 5155 w 5467"/>
                <a:gd name="T59" fmla="*/ 2544 h 8461"/>
                <a:gd name="T60" fmla="*/ 5242 w 5467"/>
                <a:gd name="T61" fmla="*/ 2635 h 8461"/>
                <a:gd name="T62" fmla="*/ 5170 w 5467"/>
                <a:gd name="T63" fmla="*/ 2203 h 8461"/>
                <a:gd name="T64" fmla="*/ 4973 w 5467"/>
                <a:gd name="T65" fmla="*/ 1906 h 8461"/>
                <a:gd name="T66" fmla="*/ 4541 w 5467"/>
                <a:gd name="T67" fmla="*/ 1575 h 8461"/>
                <a:gd name="T68" fmla="*/ 4277 w 5467"/>
                <a:gd name="T69" fmla="*/ 2424 h 8461"/>
                <a:gd name="T70" fmla="*/ 3888 w 5467"/>
                <a:gd name="T71" fmla="*/ 2040 h 8461"/>
                <a:gd name="T72" fmla="*/ 4080 w 5467"/>
                <a:gd name="T73" fmla="*/ 1349 h 8461"/>
                <a:gd name="T74" fmla="*/ 4474 w 5467"/>
                <a:gd name="T75" fmla="*/ 1416 h 8461"/>
                <a:gd name="T76" fmla="*/ 4575 w 5467"/>
                <a:gd name="T77" fmla="*/ 624 h 8461"/>
                <a:gd name="T78" fmla="*/ 4887 w 5467"/>
                <a:gd name="T79" fmla="*/ 1205 h 8461"/>
                <a:gd name="T80" fmla="*/ 4935 w 5467"/>
                <a:gd name="T81" fmla="*/ 1459 h 8461"/>
                <a:gd name="T82" fmla="*/ 5155 w 5467"/>
                <a:gd name="T83" fmla="*/ 1167 h 8461"/>
                <a:gd name="T84" fmla="*/ 5247 w 5467"/>
                <a:gd name="T85" fmla="*/ 874 h 8461"/>
                <a:gd name="T86" fmla="*/ 5328 w 5467"/>
                <a:gd name="T87" fmla="*/ 504 h 8461"/>
                <a:gd name="T88" fmla="*/ 5083 w 5467"/>
                <a:gd name="T89" fmla="*/ 87 h 8461"/>
                <a:gd name="T90" fmla="*/ 4363 w 5467"/>
                <a:gd name="T91" fmla="*/ 528 h 8461"/>
                <a:gd name="T92" fmla="*/ 4191 w 5467"/>
                <a:gd name="T93" fmla="*/ 639 h 8461"/>
                <a:gd name="T94" fmla="*/ 4272 w 5467"/>
                <a:gd name="T95" fmla="*/ 0 h 8461"/>
                <a:gd name="T96" fmla="*/ 3989 w 5467"/>
                <a:gd name="T97" fmla="*/ 888 h 8461"/>
                <a:gd name="T98" fmla="*/ 3797 w 5467"/>
                <a:gd name="T99" fmla="*/ 725 h 8461"/>
                <a:gd name="T100" fmla="*/ 3493 w 5467"/>
                <a:gd name="T101" fmla="*/ 781 h 8461"/>
                <a:gd name="T102" fmla="*/ 3141 w 5467"/>
                <a:gd name="T103" fmla="*/ 949 h 8461"/>
                <a:gd name="T104" fmla="*/ 2573 w 5467"/>
                <a:gd name="T105" fmla="*/ 653 h 8461"/>
                <a:gd name="T106" fmla="*/ 1723 w 5467"/>
                <a:gd name="T107" fmla="*/ 533 h 8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467" h="8461">
                  <a:moveTo>
                    <a:pt x="1248" y="375"/>
                  </a:moveTo>
                  <a:lnTo>
                    <a:pt x="802" y="677"/>
                  </a:lnTo>
                  <a:lnTo>
                    <a:pt x="634" y="711"/>
                  </a:lnTo>
                  <a:lnTo>
                    <a:pt x="826" y="1008"/>
                  </a:lnTo>
                  <a:lnTo>
                    <a:pt x="725" y="1056"/>
                  </a:lnTo>
                  <a:lnTo>
                    <a:pt x="639" y="1027"/>
                  </a:lnTo>
                  <a:lnTo>
                    <a:pt x="442" y="1119"/>
                  </a:lnTo>
                  <a:lnTo>
                    <a:pt x="456" y="1219"/>
                  </a:lnTo>
                  <a:lnTo>
                    <a:pt x="730" y="1205"/>
                  </a:lnTo>
                  <a:lnTo>
                    <a:pt x="706" y="1325"/>
                  </a:lnTo>
                  <a:lnTo>
                    <a:pt x="528" y="1407"/>
                  </a:lnTo>
                  <a:lnTo>
                    <a:pt x="303" y="1719"/>
                  </a:lnTo>
                  <a:lnTo>
                    <a:pt x="533" y="1815"/>
                  </a:lnTo>
                  <a:lnTo>
                    <a:pt x="749" y="1834"/>
                  </a:lnTo>
                  <a:lnTo>
                    <a:pt x="667" y="1944"/>
                  </a:lnTo>
                  <a:lnTo>
                    <a:pt x="0" y="2266"/>
                  </a:lnTo>
                  <a:lnTo>
                    <a:pt x="144" y="2290"/>
                  </a:lnTo>
                  <a:lnTo>
                    <a:pt x="663" y="2069"/>
                  </a:lnTo>
                  <a:lnTo>
                    <a:pt x="1042" y="1690"/>
                  </a:lnTo>
                  <a:lnTo>
                    <a:pt x="1075" y="1771"/>
                  </a:lnTo>
                  <a:lnTo>
                    <a:pt x="1167" y="1767"/>
                  </a:lnTo>
                  <a:lnTo>
                    <a:pt x="1274" y="1601"/>
                  </a:lnTo>
                  <a:lnTo>
                    <a:pt x="1536" y="1714"/>
                  </a:lnTo>
                  <a:lnTo>
                    <a:pt x="1661" y="1877"/>
                  </a:lnTo>
                  <a:lnTo>
                    <a:pt x="1752" y="1829"/>
                  </a:lnTo>
                  <a:lnTo>
                    <a:pt x="1695" y="2021"/>
                  </a:lnTo>
                  <a:lnTo>
                    <a:pt x="1791" y="2199"/>
                  </a:lnTo>
                  <a:lnTo>
                    <a:pt x="1891" y="2223"/>
                  </a:lnTo>
                  <a:lnTo>
                    <a:pt x="1925" y="2501"/>
                  </a:lnTo>
                  <a:lnTo>
                    <a:pt x="1858" y="2563"/>
                  </a:lnTo>
                  <a:lnTo>
                    <a:pt x="2002" y="2703"/>
                  </a:lnTo>
                  <a:lnTo>
                    <a:pt x="1819" y="3216"/>
                  </a:lnTo>
                  <a:lnTo>
                    <a:pt x="1915" y="3615"/>
                  </a:lnTo>
                  <a:lnTo>
                    <a:pt x="2016" y="3687"/>
                  </a:lnTo>
                  <a:lnTo>
                    <a:pt x="2088" y="4056"/>
                  </a:lnTo>
                  <a:lnTo>
                    <a:pt x="2199" y="4152"/>
                  </a:lnTo>
                  <a:lnTo>
                    <a:pt x="2155" y="3720"/>
                  </a:lnTo>
                  <a:lnTo>
                    <a:pt x="2256" y="4013"/>
                  </a:lnTo>
                  <a:lnTo>
                    <a:pt x="2357" y="4229"/>
                  </a:lnTo>
                  <a:lnTo>
                    <a:pt x="2323" y="4359"/>
                  </a:lnTo>
                  <a:lnTo>
                    <a:pt x="2535" y="4512"/>
                  </a:lnTo>
                  <a:lnTo>
                    <a:pt x="2827" y="4546"/>
                  </a:lnTo>
                  <a:lnTo>
                    <a:pt x="2919" y="4695"/>
                  </a:lnTo>
                  <a:lnTo>
                    <a:pt x="3024" y="4690"/>
                  </a:lnTo>
                  <a:lnTo>
                    <a:pt x="3134" y="4867"/>
                  </a:lnTo>
                  <a:lnTo>
                    <a:pt x="3250" y="4968"/>
                  </a:lnTo>
                  <a:lnTo>
                    <a:pt x="3375" y="4901"/>
                  </a:lnTo>
                  <a:lnTo>
                    <a:pt x="3427" y="5026"/>
                  </a:lnTo>
                  <a:lnTo>
                    <a:pt x="3370" y="5208"/>
                  </a:lnTo>
                  <a:lnTo>
                    <a:pt x="3168" y="5343"/>
                  </a:lnTo>
                  <a:lnTo>
                    <a:pt x="3015" y="5621"/>
                  </a:lnTo>
                  <a:lnTo>
                    <a:pt x="3120" y="5765"/>
                  </a:lnTo>
                  <a:lnTo>
                    <a:pt x="3159" y="6082"/>
                  </a:lnTo>
                  <a:lnTo>
                    <a:pt x="3360" y="6255"/>
                  </a:lnTo>
                  <a:lnTo>
                    <a:pt x="3197" y="6643"/>
                  </a:lnTo>
                  <a:lnTo>
                    <a:pt x="2847" y="7210"/>
                  </a:lnTo>
                  <a:lnTo>
                    <a:pt x="2661" y="7765"/>
                  </a:lnTo>
                  <a:lnTo>
                    <a:pt x="2445" y="8181"/>
                  </a:lnTo>
                  <a:lnTo>
                    <a:pt x="2653" y="8461"/>
                  </a:lnTo>
                  <a:lnTo>
                    <a:pt x="2885" y="8445"/>
                  </a:lnTo>
                  <a:lnTo>
                    <a:pt x="2693" y="8301"/>
                  </a:lnTo>
                  <a:lnTo>
                    <a:pt x="2781" y="8237"/>
                  </a:lnTo>
                  <a:lnTo>
                    <a:pt x="2789" y="8053"/>
                  </a:lnTo>
                  <a:lnTo>
                    <a:pt x="3013" y="7885"/>
                  </a:lnTo>
                  <a:lnTo>
                    <a:pt x="2973" y="7733"/>
                  </a:lnTo>
                  <a:lnTo>
                    <a:pt x="3133" y="7637"/>
                  </a:lnTo>
                  <a:lnTo>
                    <a:pt x="3205" y="7469"/>
                  </a:lnTo>
                  <a:lnTo>
                    <a:pt x="3293" y="7477"/>
                  </a:lnTo>
                  <a:lnTo>
                    <a:pt x="3357" y="7325"/>
                  </a:lnTo>
                  <a:lnTo>
                    <a:pt x="3621" y="7237"/>
                  </a:lnTo>
                  <a:lnTo>
                    <a:pt x="3701" y="7077"/>
                  </a:lnTo>
                  <a:lnTo>
                    <a:pt x="3813" y="7061"/>
                  </a:lnTo>
                  <a:lnTo>
                    <a:pt x="4173" y="6837"/>
                  </a:lnTo>
                  <a:lnTo>
                    <a:pt x="4277" y="6597"/>
                  </a:lnTo>
                  <a:lnTo>
                    <a:pt x="4485" y="6453"/>
                  </a:lnTo>
                  <a:lnTo>
                    <a:pt x="4645" y="6477"/>
                  </a:lnTo>
                  <a:lnTo>
                    <a:pt x="4861" y="6245"/>
                  </a:lnTo>
                  <a:lnTo>
                    <a:pt x="4941" y="6029"/>
                  </a:lnTo>
                  <a:lnTo>
                    <a:pt x="5189" y="5805"/>
                  </a:lnTo>
                  <a:lnTo>
                    <a:pt x="5229" y="5645"/>
                  </a:lnTo>
                  <a:lnTo>
                    <a:pt x="5165" y="5653"/>
                  </a:lnTo>
                  <a:lnTo>
                    <a:pt x="5101" y="5501"/>
                  </a:lnTo>
                  <a:lnTo>
                    <a:pt x="4837" y="5509"/>
                  </a:lnTo>
                  <a:lnTo>
                    <a:pt x="4813" y="5429"/>
                  </a:lnTo>
                  <a:lnTo>
                    <a:pt x="4613" y="5341"/>
                  </a:lnTo>
                  <a:lnTo>
                    <a:pt x="4613" y="5101"/>
                  </a:lnTo>
                  <a:lnTo>
                    <a:pt x="4277" y="4867"/>
                  </a:lnTo>
                  <a:lnTo>
                    <a:pt x="4075" y="4839"/>
                  </a:lnTo>
                  <a:lnTo>
                    <a:pt x="3859" y="4757"/>
                  </a:lnTo>
                  <a:lnTo>
                    <a:pt x="3653" y="4781"/>
                  </a:lnTo>
                  <a:lnTo>
                    <a:pt x="3499" y="4858"/>
                  </a:lnTo>
                  <a:lnTo>
                    <a:pt x="3288" y="4824"/>
                  </a:lnTo>
                  <a:lnTo>
                    <a:pt x="3317" y="4551"/>
                  </a:lnTo>
                  <a:lnTo>
                    <a:pt x="3019" y="4541"/>
                  </a:lnTo>
                  <a:lnTo>
                    <a:pt x="3255" y="4306"/>
                  </a:lnTo>
                  <a:lnTo>
                    <a:pt x="3101" y="4277"/>
                  </a:lnTo>
                  <a:lnTo>
                    <a:pt x="2885" y="4435"/>
                  </a:lnTo>
                  <a:lnTo>
                    <a:pt x="2727" y="4248"/>
                  </a:lnTo>
                  <a:lnTo>
                    <a:pt x="2947" y="3888"/>
                  </a:lnTo>
                  <a:lnTo>
                    <a:pt x="3471" y="3826"/>
                  </a:lnTo>
                  <a:lnTo>
                    <a:pt x="3533" y="3883"/>
                  </a:lnTo>
                  <a:lnTo>
                    <a:pt x="3552" y="4109"/>
                  </a:lnTo>
                  <a:lnTo>
                    <a:pt x="3663" y="4027"/>
                  </a:lnTo>
                  <a:lnTo>
                    <a:pt x="3653" y="3783"/>
                  </a:lnTo>
                  <a:lnTo>
                    <a:pt x="3898" y="3591"/>
                  </a:lnTo>
                  <a:lnTo>
                    <a:pt x="3960" y="3605"/>
                  </a:lnTo>
                  <a:lnTo>
                    <a:pt x="4090" y="3384"/>
                  </a:lnTo>
                  <a:lnTo>
                    <a:pt x="4245" y="3213"/>
                  </a:lnTo>
                  <a:lnTo>
                    <a:pt x="4397" y="3197"/>
                  </a:lnTo>
                  <a:lnTo>
                    <a:pt x="4421" y="3037"/>
                  </a:lnTo>
                  <a:lnTo>
                    <a:pt x="4669" y="2941"/>
                  </a:lnTo>
                  <a:lnTo>
                    <a:pt x="4605" y="3069"/>
                  </a:lnTo>
                  <a:lnTo>
                    <a:pt x="4757" y="2949"/>
                  </a:lnTo>
                  <a:lnTo>
                    <a:pt x="4925" y="2893"/>
                  </a:lnTo>
                  <a:lnTo>
                    <a:pt x="4781" y="2827"/>
                  </a:lnTo>
                  <a:lnTo>
                    <a:pt x="4834" y="2674"/>
                  </a:lnTo>
                  <a:lnTo>
                    <a:pt x="4743" y="2645"/>
                  </a:lnTo>
                  <a:lnTo>
                    <a:pt x="4853" y="2563"/>
                  </a:lnTo>
                  <a:lnTo>
                    <a:pt x="5050" y="2587"/>
                  </a:lnTo>
                  <a:lnTo>
                    <a:pt x="5155" y="2544"/>
                  </a:lnTo>
                  <a:lnTo>
                    <a:pt x="5079" y="2760"/>
                  </a:lnTo>
                  <a:lnTo>
                    <a:pt x="5304" y="2880"/>
                  </a:lnTo>
                  <a:lnTo>
                    <a:pt x="5357" y="2659"/>
                  </a:lnTo>
                  <a:lnTo>
                    <a:pt x="5242" y="2635"/>
                  </a:lnTo>
                  <a:lnTo>
                    <a:pt x="5242" y="2563"/>
                  </a:lnTo>
                  <a:lnTo>
                    <a:pt x="5333" y="2477"/>
                  </a:lnTo>
                  <a:lnTo>
                    <a:pt x="5309" y="2232"/>
                  </a:lnTo>
                  <a:lnTo>
                    <a:pt x="5170" y="2203"/>
                  </a:lnTo>
                  <a:lnTo>
                    <a:pt x="5122" y="2079"/>
                  </a:lnTo>
                  <a:lnTo>
                    <a:pt x="5203" y="1968"/>
                  </a:lnTo>
                  <a:lnTo>
                    <a:pt x="5122" y="1757"/>
                  </a:lnTo>
                  <a:lnTo>
                    <a:pt x="4973" y="1906"/>
                  </a:lnTo>
                  <a:lnTo>
                    <a:pt x="4848" y="1839"/>
                  </a:lnTo>
                  <a:lnTo>
                    <a:pt x="4935" y="1675"/>
                  </a:lnTo>
                  <a:lnTo>
                    <a:pt x="4771" y="1575"/>
                  </a:lnTo>
                  <a:lnTo>
                    <a:pt x="4541" y="1575"/>
                  </a:lnTo>
                  <a:lnTo>
                    <a:pt x="4368" y="1911"/>
                  </a:lnTo>
                  <a:lnTo>
                    <a:pt x="4498" y="2141"/>
                  </a:lnTo>
                  <a:lnTo>
                    <a:pt x="4267" y="2223"/>
                  </a:lnTo>
                  <a:lnTo>
                    <a:pt x="4277" y="2424"/>
                  </a:lnTo>
                  <a:lnTo>
                    <a:pt x="4186" y="2487"/>
                  </a:lnTo>
                  <a:lnTo>
                    <a:pt x="4128" y="2362"/>
                  </a:lnTo>
                  <a:lnTo>
                    <a:pt x="4162" y="2208"/>
                  </a:lnTo>
                  <a:lnTo>
                    <a:pt x="3888" y="2040"/>
                  </a:lnTo>
                  <a:lnTo>
                    <a:pt x="3696" y="2026"/>
                  </a:lnTo>
                  <a:lnTo>
                    <a:pt x="3749" y="1882"/>
                  </a:lnTo>
                  <a:lnTo>
                    <a:pt x="3653" y="1843"/>
                  </a:lnTo>
                  <a:lnTo>
                    <a:pt x="4080" y="1349"/>
                  </a:lnTo>
                  <a:lnTo>
                    <a:pt x="4215" y="1296"/>
                  </a:lnTo>
                  <a:lnTo>
                    <a:pt x="4234" y="1435"/>
                  </a:lnTo>
                  <a:lnTo>
                    <a:pt x="4315" y="1402"/>
                  </a:lnTo>
                  <a:lnTo>
                    <a:pt x="4474" y="1416"/>
                  </a:lnTo>
                  <a:lnTo>
                    <a:pt x="4325" y="1128"/>
                  </a:lnTo>
                  <a:lnTo>
                    <a:pt x="4575" y="1042"/>
                  </a:lnTo>
                  <a:lnTo>
                    <a:pt x="4656" y="811"/>
                  </a:lnTo>
                  <a:lnTo>
                    <a:pt x="4575" y="624"/>
                  </a:lnTo>
                  <a:lnTo>
                    <a:pt x="4795" y="595"/>
                  </a:lnTo>
                  <a:lnTo>
                    <a:pt x="5112" y="979"/>
                  </a:lnTo>
                  <a:lnTo>
                    <a:pt x="4901" y="1090"/>
                  </a:lnTo>
                  <a:lnTo>
                    <a:pt x="4887" y="1205"/>
                  </a:lnTo>
                  <a:lnTo>
                    <a:pt x="4656" y="1229"/>
                  </a:lnTo>
                  <a:lnTo>
                    <a:pt x="4603" y="1320"/>
                  </a:lnTo>
                  <a:lnTo>
                    <a:pt x="4867" y="1330"/>
                  </a:lnTo>
                  <a:lnTo>
                    <a:pt x="4935" y="1459"/>
                  </a:lnTo>
                  <a:lnTo>
                    <a:pt x="5127" y="1627"/>
                  </a:lnTo>
                  <a:lnTo>
                    <a:pt x="5165" y="1507"/>
                  </a:lnTo>
                  <a:lnTo>
                    <a:pt x="5290" y="1426"/>
                  </a:lnTo>
                  <a:lnTo>
                    <a:pt x="5155" y="1167"/>
                  </a:lnTo>
                  <a:lnTo>
                    <a:pt x="5223" y="1138"/>
                  </a:lnTo>
                  <a:lnTo>
                    <a:pt x="5362" y="1239"/>
                  </a:lnTo>
                  <a:lnTo>
                    <a:pt x="5467" y="1066"/>
                  </a:lnTo>
                  <a:lnTo>
                    <a:pt x="5247" y="874"/>
                  </a:lnTo>
                  <a:lnTo>
                    <a:pt x="5391" y="768"/>
                  </a:lnTo>
                  <a:lnTo>
                    <a:pt x="5357" y="706"/>
                  </a:lnTo>
                  <a:lnTo>
                    <a:pt x="5391" y="595"/>
                  </a:lnTo>
                  <a:lnTo>
                    <a:pt x="5328" y="504"/>
                  </a:lnTo>
                  <a:lnTo>
                    <a:pt x="5247" y="519"/>
                  </a:lnTo>
                  <a:lnTo>
                    <a:pt x="5266" y="365"/>
                  </a:lnTo>
                  <a:lnTo>
                    <a:pt x="5127" y="447"/>
                  </a:lnTo>
                  <a:lnTo>
                    <a:pt x="5083" y="87"/>
                  </a:lnTo>
                  <a:lnTo>
                    <a:pt x="4776" y="91"/>
                  </a:lnTo>
                  <a:lnTo>
                    <a:pt x="4623" y="39"/>
                  </a:lnTo>
                  <a:lnTo>
                    <a:pt x="4397" y="298"/>
                  </a:lnTo>
                  <a:lnTo>
                    <a:pt x="4363" y="528"/>
                  </a:lnTo>
                  <a:lnTo>
                    <a:pt x="4527" y="715"/>
                  </a:lnTo>
                  <a:lnTo>
                    <a:pt x="4392" y="903"/>
                  </a:lnTo>
                  <a:lnTo>
                    <a:pt x="4363" y="754"/>
                  </a:lnTo>
                  <a:lnTo>
                    <a:pt x="4191" y="639"/>
                  </a:lnTo>
                  <a:lnTo>
                    <a:pt x="4258" y="451"/>
                  </a:lnTo>
                  <a:lnTo>
                    <a:pt x="4195" y="355"/>
                  </a:lnTo>
                  <a:lnTo>
                    <a:pt x="4479" y="91"/>
                  </a:lnTo>
                  <a:lnTo>
                    <a:pt x="4272" y="0"/>
                  </a:lnTo>
                  <a:lnTo>
                    <a:pt x="4152" y="211"/>
                  </a:lnTo>
                  <a:lnTo>
                    <a:pt x="4037" y="490"/>
                  </a:lnTo>
                  <a:lnTo>
                    <a:pt x="4027" y="610"/>
                  </a:lnTo>
                  <a:lnTo>
                    <a:pt x="3989" y="888"/>
                  </a:lnTo>
                  <a:lnTo>
                    <a:pt x="3917" y="845"/>
                  </a:lnTo>
                  <a:lnTo>
                    <a:pt x="3946" y="759"/>
                  </a:lnTo>
                  <a:lnTo>
                    <a:pt x="3885" y="653"/>
                  </a:lnTo>
                  <a:lnTo>
                    <a:pt x="3797" y="725"/>
                  </a:lnTo>
                  <a:lnTo>
                    <a:pt x="3877" y="869"/>
                  </a:lnTo>
                  <a:lnTo>
                    <a:pt x="3797" y="925"/>
                  </a:lnTo>
                  <a:lnTo>
                    <a:pt x="3533" y="837"/>
                  </a:lnTo>
                  <a:lnTo>
                    <a:pt x="3493" y="781"/>
                  </a:lnTo>
                  <a:lnTo>
                    <a:pt x="3373" y="813"/>
                  </a:lnTo>
                  <a:lnTo>
                    <a:pt x="3336" y="965"/>
                  </a:lnTo>
                  <a:lnTo>
                    <a:pt x="3237" y="893"/>
                  </a:lnTo>
                  <a:lnTo>
                    <a:pt x="3141" y="949"/>
                  </a:lnTo>
                  <a:lnTo>
                    <a:pt x="3013" y="901"/>
                  </a:lnTo>
                  <a:lnTo>
                    <a:pt x="3029" y="773"/>
                  </a:lnTo>
                  <a:lnTo>
                    <a:pt x="2741" y="637"/>
                  </a:lnTo>
                  <a:lnTo>
                    <a:pt x="2573" y="653"/>
                  </a:lnTo>
                  <a:lnTo>
                    <a:pt x="2496" y="562"/>
                  </a:lnTo>
                  <a:lnTo>
                    <a:pt x="2074" y="720"/>
                  </a:lnTo>
                  <a:lnTo>
                    <a:pt x="1954" y="648"/>
                  </a:lnTo>
                  <a:lnTo>
                    <a:pt x="1723" y="533"/>
                  </a:lnTo>
                  <a:lnTo>
                    <a:pt x="1435" y="509"/>
                  </a:lnTo>
                  <a:lnTo>
                    <a:pt x="1248" y="375"/>
                  </a:lnTo>
                  <a:close/>
                </a:path>
              </a:pathLst>
            </a:custGeom>
            <a:pattFill prst="narHorz">
              <a:fgClr>
                <a:schemeClr val="bg2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721" name="Group 49">
            <a:extLst>
              <a:ext uri="{FF2B5EF4-FFF2-40B4-BE49-F238E27FC236}">
                <a16:creationId xmlns:a16="http://schemas.microsoft.com/office/drawing/2014/main" id="{D8625549-32D5-4C5E-9668-AA7433BF4ECD}"/>
              </a:ext>
            </a:extLst>
          </p:cNvPr>
          <p:cNvGrpSpPr>
            <a:grpSpLocks/>
          </p:cNvGrpSpPr>
          <p:nvPr/>
        </p:nvGrpSpPr>
        <p:grpSpPr bwMode="auto">
          <a:xfrm>
            <a:off x="812800" y="1012825"/>
            <a:ext cx="8101013" cy="5116513"/>
            <a:chOff x="398" y="232"/>
            <a:chExt cx="7938" cy="5013"/>
          </a:xfrm>
        </p:grpSpPr>
        <p:grpSp>
          <p:nvGrpSpPr>
            <p:cNvPr id="28674" name="Group 2">
              <a:extLst>
                <a:ext uri="{FF2B5EF4-FFF2-40B4-BE49-F238E27FC236}">
                  <a16:creationId xmlns:a16="http://schemas.microsoft.com/office/drawing/2014/main" id="{A164B11C-8C98-49F0-8A1C-EDB2B39460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98" y="232"/>
              <a:ext cx="7938" cy="5013"/>
              <a:chOff x="-9354" y="-6572"/>
              <a:chExt cx="28237" cy="17833"/>
            </a:xfrm>
          </p:grpSpPr>
          <p:sp>
            <p:nvSpPr>
              <p:cNvPr id="28675" name="Freeform 3">
                <a:extLst>
                  <a:ext uri="{FF2B5EF4-FFF2-40B4-BE49-F238E27FC236}">
                    <a16:creationId xmlns:a16="http://schemas.microsoft.com/office/drawing/2014/main" id="{58903C08-643F-4317-9C51-3346BBB9868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8900" y="-3510"/>
                <a:ext cx="16167" cy="12423"/>
              </a:xfrm>
              <a:custGeom>
                <a:avLst/>
                <a:gdLst>
                  <a:gd name="T0" fmla="*/ 13920 w 16167"/>
                  <a:gd name="T1" fmla="*/ 2026 h 12423"/>
                  <a:gd name="T2" fmla="*/ 13536 w 16167"/>
                  <a:gd name="T3" fmla="*/ 1555 h 12423"/>
                  <a:gd name="T4" fmla="*/ 12413 w 16167"/>
                  <a:gd name="T5" fmla="*/ 1258 h 12423"/>
                  <a:gd name="T6" fmla="*/ 11847 w 16167"/>
                  <a:gd name="T7" fmla="*/ 1143 h 12423"/>
                  <a:gd name="T8" fmla="*/ 8093 w 16167"/>
                  <a:gd name="T9" fmla="*/ 0 h 12423"/>
                  <a:gd name="T10" fmla="*/ 6836 w 16167"/>
                  <a:gd name="T11" fmla="*/ 2160 h 12423"/>
                  <a:gd name="T12" fmla="*/ 4647 w 16167"/>
                  <a:gd name="T13" fmla="*/ 2694 h 12423"/>
                  <a:gd name="T14" fmla="*/ 4128 w 16167"/>
                  <a:gd name="T15" fmla="*/ 2755 h 12423"/>
                  <a:gd name="T16" fmla="*/ 4676 w 16167"/>
                  <a:gd name="T17" fmla="*/ 2131 h 12423"/>
                  <a:gd name="T18" fmla="*/ 3927 w 16167"/>
                  <a:gd name="T19" fmla="*/ 2035 h 12423"/>
                  <a:gd name="T20" fmla="*/ 2717 w 16167"/>
                  <a:gd name="T21" fmla="*/ 2602 h 12423"/>
                  <a:gd name="T22" fmla="*/ 1383 w 16167"/>
                  <a:gd name="T23" fmla="*/ 3159 h 12423"/>
                  <a:gd name="T24" fmla="*/ 1824 w 16167"/>
                  <a:gd name="T25" fmla="*/ 4157 h 12423"/>
                  <a:gd name="T26" fmla="*/ 1594 w 16167"/>
                  <a:gd name="T27" fmla="*/ 4867 h 12423"/>
                  <a:gd name="T28" fmla="*/ 903 w 16167"/>
                  <a:gd name="T29" fmla="*/ 5751 h 12423"/>
                  <a:gd name="T30" fmla="*/ 1268 w 16167"/>
                  <a:gd name="T31" fmla="*/ 6624 h 12423"/>
                  <a:gd name="T32" fmla="*/ 788 w 16167"/>
                  <a:gd name="T33" fmla="*/ 7354 h 12423"/>
                  <a:gd name="T34" fmla="*/ 29 w 16167"/>
                  <a:gd name="T35" fmla="*/ 7815 h 12423"/>
                  <a:gd name="T36" fmla="*/ 269 w 16167"/>
                  <a:gd name="T37" fmla="*/ 9341 h 12423"/>
                  <a:gd name="T38" fmla="*/ 2400 w 16167"/>
                  <a:gd name="T39" fmla="*/ 9917 h 12423"/>
                  <a:gd name="T40" fmla="*/ 2621 w 16167"/>
                  <a:gd name="T41" fmla="*/ 12413 h 12423"/>
                  <a:gd name="T42" fmla="*/ 4484 w 16167"/>
                  <a:gd name="T43" fmla="*/ 11079 h 12423"/>
                  <a:gd name="T44" fmla="*/ 4580 w 16167"/>
                  <a:gd name="T45" fmla="*/ 9687 h 12423"/>
                  <a:gd name="T46" fmla="*/ 4628 w 16167"/>
                  <a:gd name="T47" fmla="*/ 8727 h 12423"/>
                  <a:gd name="T48" fmla="*/ 4234 w 16167"/>
                  <a:gd name="T49" fmla="*/ 7872 h 12423"/>
                  <a:gd name="T50" fmla="*/ 5616 w 16167"/>
                  <a:gd name="T51" fmla="*/ 8544 h 12423"/>
                  <a:gd name="T52" fmla="*/ 6164 w 16167"/>
                  <a:gd name="T53" fmla="*/ 7882 h 12423"/>
                  <a:gd name="T54" fmla="*/ 7133 w 16167"/>
                  <a:gd name="T55" fmla="*/ 8199 h 12423"/>
                  <a:gd name="T56" fmla="*/ 7277 w 16167"/>
                  <a:gd name="T57" fmla="*/ 9120 h 12423"/>
                  <a:gd name="T58" fmla="*/ 7853 w 16167"/>
                  <a:gd name="T59" fmla="*/ 8765 h 12423"/>
                  <a:gd name="T60" fmla="*/ 8381 w 16167"/>
                  <a:gd name="T61" fmla="*/ 7882 h 12423"/>
                  <a:gd name="T62" fmla="*/ 8880 w 16167"/>
                  <a:gd name="T63" fmla="*/ 8391 h 12423"/>
                  <a:gd name="T64" fmla="*/ 9226 w 16167"/>
                  <a:gd name="T65" fmla="*/ 9341 h 12423"/>
                  <a:gd name="T66" fmla="*/ 9946 w 16167"/>
                  <a:gd name="T67" fmla="*/ 9005 h 12423"/>
                  <a:gd name="T68" fmla="*/ 9706 w 16167"/>
                  <a:gd name="T69" fmla="*/ 7901 h 12423"/>
                  <a:gd name="T70" fmla="*/ 10858 w 16167"/>
                  <a:gd name="T71" fmla="*/ 7498 h 12423"/>
                  <a:gd name="T72" fmla="*/ 10589 w 16167"/>
                  <a:gd name="T73" fmla="*/ 6279 h 12423"/>
                  <a:gd name="T74" fmla="*/ 11386 w 16167"/>
                  <a:gd name="T75" fmla="*/ 6730 h 12423"/>
                  <a:gd name="T76" fmla="*/ 11626 w 16167"/>
                  <a:gd name="T77" fmla="*/ 5847 h 12423"/>
                  <a:gd name="T78" fmla="*/ 12365 w 16167"/>
                  <a:gd name="T79" fmla="*/ 5367 h 12423"/>
                  <a:gd name="T80" fmla="*/ 12644 w 16167"/>
                  <a:gd name="T81" fmla="*/ 4522 h 12423"/>
                  <a:gd name="T82" fmla="*/ 12298 w 16167"/>
                  <a:gd name="T83" fmla="*/ 4800 h 12423"/>
                  <a:gd name="T84" fmla="*/ 11952 w 16167"/>
                  <a:gd name="T85" fmla="*/ 4483 h 12423"/>
                  <a:gd name="T86" fmla="*/ 13527 w 16167"/>
                  <a:gd name="T87" fmla="*/ 4090 h 12423"/>
                  <a:gd name="T88" fmla="*/ 14074 w 16167"/>
                  <a:gd name="T89" fmla="*/ 3831 h 12423"/>
                  <a:gd name="T90" fmla="*/ 14343 w 16167"/>
                  <a:gd name="T91" fmla="*/ 5011 h 12423"/>
                  <a:gd name="T92" fmla="*/ 15233 w 16167"/>
                  <a:gd name="T93" fmla="*/ 3538 h 12423"/>
                  <a:gd name="T94" fmla="*/ 16148 w 16167"/>
                  <a:gd name="T95" fmla="*/ 3101 h 12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6167" h="12423">
                    <a:moveTo>
                      <a:pt x="15812" y="2573"/>
                    </a:moveTo>
                    <a:lnTo>
                      <a:pt x="15860" y="2016"/>
                    </a:lnTo>
                    <a:lnTo>
                      <a:pt x="13920" y="2026"/>
                    </a:lnTo>
                    <a:lnTo>
                      <a:pt x="13892" y="1709"/>
                    </a:lnTo>
                    <a:lnTo>
                      <a:pt x="13546" y="1709"/>
                    </a:lnTo>
                    <a:lnTo>
                      <a:pt x="13536" y="1555"/>
                    </a:lnTo>
                    <a:lnTo>
                      <a:pt x="13066" y="1594"/>
                    </a:lnTo>
                    <a:lnTo>
                      <a:pt x="13104" y="1219"/>
                    </a:lnTo>
                    <a:lnTo>
                      <a:pt x="12413" y="1258"/>
                    </a:lnTo>
                    <a:lnTo>
                      <a:pt x="12375" y="1584"/>
                    </a:lnTo>
                    <a:lnTo>
                      <a:pt x="11837" y="1594"/>
                    </a:lnTo>
                    <a:lnTo>
                      <a:pt x="11847" y="1143"/>
                    </a:lnTo>
                    <a:lnTo>
                      <a:pt x="10148" y="1100"/>
                    </a:lnTo>
                    <a:lnTo>
                      <a:pt x="10167" y="0"/>
                    </a:lnTo>
                    <a:lnTo>
                      <a:pt x="8093" y="0"/>
                    </a:lnTo>
                    <a:lnTo>
                      <a:pt x="8093" y="1123"/>
                    </a:lnTo>
                    <a:lnTo>
                      <a:pt x="6836" y="1123"/>
                    </a:lnTo>
                    <a:lnTo>
                      <a:pt x="6836" y="2160"/>
                    </a:lnTo>
                    <a:lnTo>
                      <a:pt x="5127" y="2141"/>
                    </a:lnTo>
                    <a:lnTo>
                      <a:pt x="5127" y="2707"/>
                    </a:lnTo>
                    <a:lnTo>
                      <a:pt x="4647" y="2694"/>
                    </a:lnTo>
                    <a:lnTo>
                      <a:pt x="4666" y="3187"/>
                    </a:lnTo>
                    <a:lnTo>
                      <a:pt x="4128" y="3168"/>
                    </a:lnTo>
                    <a:lnTo>
                      <a:pt x="4128" y="2755"/>
                    </a:lnTo>
                    <a:lnTo>
                      <a:pt x="4685" y="2755"/>
                    </a:lnTo>
                    <a:lnTo>
                      <a:pt x="4676" y="2707"/>
                    </a:lnTo>
                    <a:lnTo>
                      <a:pt x="4676" y="2131"/>
                    </a:lnTo>
                    <a:lnTo>
                      <a:pt x="4167" y="2151"/>
                    </a:lnTo>
                    <a:lnTo>
                      <a:pt x="4138" y="2035"/>
                    </a:lnTo>
                    <a:lnTo>
                      <a:pt x="3927" y="2035"/>
                    </a:lnTo>
                    <a:lnTo>
                      <a:pt x="3917" y="1911"/>
                    </a:lnTo>
                    <a:lnTo>
                      <a:pt x="2717" y="1920"/>
                    </a:lnTo>
                    <a:lnTo>
                      <a:pt x="2717" y="2602"/>
                    </a:lnTo>
                    <a:lnTo>
                      <a:pt x="2285" y="2602"/>
                    </a:lnTo>
                    <a:lnTo>
                      <a:pt x="2247" y="3159"/>
                    </a:lnTo>
                    <a:lnTo>
                      <a:pt x="1383" y="3159"/>
                    </a:lnTo>
                    <a:lnTo>
                      <a:pt x="1383" y="3859"/>
                    </a:lnTo>
                    <a:lnTo>
                      <a:pt x="1824" y="3850"/>
                    </a:lnTo>
                    <a:lnTo>
                      <a:pt x="1824" y="4157"/>
                    </a:lnTo>
                    <a:lnTo>
                      <a:pt x="2084" y="4157"/>
                    </a:lnTo>
                    <a:lnTo>
                      <a:pt x="2064" y="4877"/>
                    </a:lnTo>
                    <a:lnTo>
                      <a:pt x="1594" y="4867"/>
                    </a:lnTo>
                    <a:lnTo>
                      <a:pt x="1584" y="5299"/>
                    </a:lnTo>
                    <a:lnTo>
                      <a:pt x="903" y="5328"/>
                    </a:lnTo>
                    <a:lnTo>
                      <a:pt x="903" y="5751"/>
                    </a:lnTo>
                    <a:lnTo>
                      <a:pt x="567" y="5751"/>
                    </a:lnTo>
                    <a:lnTo>
                      <a:pt x="586" y="6643"/>
                    </a:lnTo>
                    <a:lnTo>
                      <a:pt x="1268" y="6624"/>
                    </a:lnTo>
                    <a:lnTo>
                      <a:pt x="1268" y="6787"/>
                    </a:lnTo>
                    <a:lnTo>
                      <a:pt x="797" y="6797"/>
                    </a:lnTo>
                    <a:lnTo>
                      <a:pt x="788" y="7354"/>
                    </a:lnTo>
                    <a:lnTo>
                      <a:pt x="231" y="7363"/>
                    </a:lnTo>
                    <a:lnTo>
                      <a:pt x="240" y="7805"/>
                    </a:lnTo>
                    <a:lnTo>
                      <a:pt x="29" y="7815"/>
                    </a:lnTo>
                    <a:lnTo>
                      <a:pt x="0" y="8899"/>
                    </a:lnTo>
                    <a:lnTo>
                      <a:pt x="240" y="8880"/>
                    </a:lnTo>
                    <a:lnTo>
                      <a:pt x="269" y="9341"/>
                    </a:lnTo>
                    <a:lnTo>
                      <a:pt x="2055" y="9351"/>
                    </a:lnTo>
                    <a:lnTo>
                      <a:pt x="2055" y="9927"/>
                    </a:lnTo>
                    <a:lnTo>
                      <a:pt x="2400" y="9917"/>
                    </a:lnTo>
                    <a:lnTo>
                      <a:pt x="2400" y="11059"/>
                    </a:lnTo>
                    <a:lnTo>
                      <a:pt x="2660" y="11021"/>
                    </a:lnTo>
                    <a:lnTo>
                      <a:pt x="2621" y="12413"/>
                    </a:lnTo>
                    <a:lnTo>
                      <a:pt x="4148" y="12423"/>
                    </a:lnTo>
                    <a:lnTo>
                      <a:pt x="4138" y="11079"/>
                    </a:lnTo>
                    <a:lnTo>
                      <a:pt x="4484" y="11079"/>
                    </a:lnTo>
                    <a:lnTo>
                      <a:pt x="4464" y="9917"/>
                    </a:lnTo>
                    <a:lnTo>
                      <a:pt x="4589" y="9917"/>
                    </a:lnTo>
                    <a:lnTo>
                      <a:pt x="4580" y="9687"/>
                    </a:lnTo>
                    <a:lnTo>
                      <a:pt x="5290" y="9715"/>
                    </a:lnTo>
                    <a:lnTo>
                      <a:pt x="5309" y="8717"/>
                    </a:lnTo>
                    <a:lnTo>
                      <a:pt x="4628" y="8727"/>
                    </a:lnTo>
                    <a:lnTo>
                      <a:pt x="4599" y="8611"/>
                    </a:lnTo>
                    <a:lnTo>
                      <a:pt x="4272" y="8631"/>
                    </a:lnTo>
                    <a:lnTo>
                      <a:pt x="4234" y="7872"/>
                    </a:lnTo>
                    <a:lnTo>
                      <a:pt x="4637" y="7891"/>
                    </a:lnTo>
                    <a:lnTo>
                      <a:pt x="4647" y="8544"/>
                    </a:lnTo>
                    <a:lnTo>
                      <a:pt x="5616" y="8544"/>
                    </a:lnTo>
                    <a:lnTo>
                      <a:pt x="5626" y="8314"/>
                    </a:lnTo>
                    <a:lnTo>
                      <a:pt x="6192" y="8285"/>
                    </a:lnTo>
                    <a:lnTo>
                      <a:pt x="6164" y="7882"/>
                    </a:lnTo>
                    <a:lnTo>
                      <a:pt x="6682" y="7872"/>
                    </a:lnTo>
                    <a:lnTo>
                      <a:pt x="6701" y="8199"/>
                    </a:lnTo>
                    <a:lnTo>
                      <a:pt x="7133" y="8199"/>
                    </a:lnTo>
                    <a:lnTo>
                      <a:pt x="7162" y="8746"/>
                    </a:lnTo>
                    <a:lnTo>
                      <a:pt x="7296" y="8765"/>
                    </a:lnTo>
                    <a:lnTo>
                      <a:pt x="7277" y="9120"/>
                    </a:lnTo>
                    <a:lnTo>
                      <a:pt x="7527" y="9120"/>
                    </a:lnTo>
                    <a:lnTo>
                      <a:pt x="7546" y="8775"/>
                    </a:lnTo>
                    <a:lnTo>
                      <a:pt x="7853" y="8765"/>
                    </a:lnTo>
                    <a:lnTo>
                      <a:pt x="7872" y="8218"/>
                    </a:lnTo>
                    <a:lnTo>
                      <a:pt x="8324" y="8189"/>
                    </a:lnTo>
                    <a:lnTo>
                      <a:pt x="8381" y="7882"/>
                    </a:lnTo>
                    <a:lnTo>
                      <a:pt x="8640" y="7872"/>
                    </a:lnTo>
                    <a:lnTo>
                      <a:pt x="8621" y="8400"/>
                    </a:lnTo>
                    <a:lnTo>
                      <a:pt x="8880" y="8391"/>
                    </a:lnTo>
                    <a:lnTo>
                      <a:pt x="8900" y="8995"/>
                    </a:lnTo>
                    <a:lnTo>
                      <a:pt x="9216" y="9015"/>
                    </a:lnTo>
                    <a:lnTo>
                      <a:pt x="9226" y="9341"/>
                    </a:lnTo>
                    <a:lnTo>
                      <a:pt x="9428" y="9360"/>
                    </a:lnTo>
                    <a:lnTo>
                      <a:pt x="9408" y="9034"/>
                    </a:lnTo>
                    <a:lnTo>
                      <a:pt x="9946" y="9005"/>
                    </a:lnTo>
                    <a:lnTo>
                      <a:pt x="9917" y="8179"/>
                    </a:lnTo>
                    <a:lnTo>
                      <a:pt x="9716" y="8189"/>
                    </a:lnTo>
                    <a:lnTo>
                      <a:pt x="9706" y="7901"/>
                    </a:lnTo>
                    <a:lnTo>
                      <a:pt x="10580" y="7872"/>
                    </a:lnTo>
                    <a:lnTo>
                      <a:pt x="10599" y="7527"/>
                    </a:lnTo>
                    <a:lnTo>
                      <a:pt x="10858" y="7498"/>
                    </a:lnTo>
                    <a:lnTo>
                      <a:pt x="10839" y="6576"/>
                    </a:lnTo>
                    <a:lnTo>
                      <a:pt x="10589" y="6567"/>
                    </a:lnTo>
                    <a:lnTo>
                      <a:pt x="10589" y="6279"/>
                    </a:lnTo>
                    <a:lnTo>
                      <a:pt x="11108" y="6279"/>
                    </a:lnTo>
                    <a:lnTo>
                      <a:pt x="11136" y="6711"/>
                    </a:lnTo>
                    <a:lnTo>
                      <a:pt x="11386" y="6730"/>
                    </a:lnTo>
                    <a:lnTo>
                      <a:pt x="11386" y="6269"/>
                    </a:lnTo>
                    <a:lnTo>
                      <a:pt x="11616" y="6307"/>
                    </a:lnTo>
                    <a:lnTo>
                      <a:pt x="11626" y="5847"/>
                    </a:lnTo>
                    <a:lnTo>
                      <a:pt x="12279" y="5827"/>
                    </a:lnTo>
                    <a:lnTo>
                      <a:pt x="12279" y="5367"/>
                    </a:lnTo>
                    <a:lnTo>
                      <a:pt x="12365" y="5367"/>
                    </a:lnTo>
                    <a:lnTo>
                      <a:pt x="12365" y="5626"/>
                    </a:lnTo>
                    <a:lnTo>
                      <a:pt x="12653" y="5568"/>
                    </a:lnTo>
                    <a:lnTo>
                      <a:pt x="12644" y="4522"/>
                    </a:lnTo>
                    <a:lnTo>
                      <a:pt x="12365" y="4531"/>
                    </a:lnTo>
                    <a:lnTo>
                      <a:pt x="12384" y="4771"/>
                    </a:lnTo>
                    <a:lnTo>
                      <a:pt x="12298" y="4800"/>
                    </a:lnTo>
                    <a:lnTo>
                      <a:pt x="12269" y="4656"/>
                    </a:lnTo>
                    <a:lnTo>
                      <a:pt x="11972" y="4637"/>
                    </a:lnTo>
                    <a:lnTo>
                      <a:pt x="11952" y="4483"/>
                    </a:lnTo>
                    <a:lnTo>
                      <a:pt x="12288" y="4445"/>
                    </a:lnTo>
                    <a:lnTo>
                      <a:pt x="12298" y="4099"/>
                    </a:lnTo>
                    <a:lnTo>
                      <a:pt x="13527" y="4090"/>
                    </a:lnTo>
                    <a:lnTo>
                      <a:pt x="13536" y="3562"/>
                    </a:lnTo>
                    <a:lnTo>
                      <a:pt x="14074" y="3523"/>
                    </a:lnTo>
                    <a:lnTo>
                      <a:pt x="14074" y="3831"/>
                    </a:lnTo>
                    <a:lnTo>
                      <a:pt x="13728" y="3879"/>
                    </a:lnTo>
                    <a:lnTo>
                      <a:pt x="13767" y="5031"/>
                    </a:lnTo>
                    <a:lnTo>
                      <a:pt x="14343" y="5011"/>
                    </a:lnTo>
                    <a:lnTo>
                      <a:pt x="14304" y="4042"/>
                    </a:lnTo>
                    <a:lnTo>
                      <a:pt x="15197" y="4003"/>
                    </a:lnTo>
                    <a:lnTo>
                      <a:pt x="15233" y="3538"/>
                    </a:lnTo>
                    <a:lnTo>
                      <a:pt x="15793" y="3529"/>
                    </a:lnTo>
                    <a:lnTo>
                      <a:pt x="15783" y="3068"/>
                    </a:lnTo>
                    <a:lnTo>
                      <a:pt x="16148" y="3101"/>
                    </a:lnTo>
                    <a:lnTo>
                      <a:pt x="16167" y="2592"/>
                    </a:lnTo>
                    <a:lnTo>
                      <a:pt x="15812" y="2573"/>
                    </a:lnTo>
                    <a:close/>
                  </a:path>
                </a:pathLst>
              </a:custGeom>
              <a:solidFill>
                <a:srgbClr val="CCFFCC"/>
              </a:solidFill>
              <a:ln w="38100" cap="flat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676" name="Freeform 4">
                <a:extLst>
                  <a:ext uri="{FF2B5EF4-FFF2-40B4-BE49-F238E27FC236}">
                    <a16:creationId xmlns:a16="http://schemas.microsoft.com/office/drawing/2014/main" id="{97906566-66F2-421C-AF42-FCB87379C9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2" y="-2640"/>
                <a:ext cx="10502" cy="13901"/>
              </a:xfrm>
              <a:custGeom>
                <a:avLst/>
                <a:gdLst>
                  <a:gd name="T0" fmla="*/ 5347 w 10502"/>
                  <a:gd name="T1" fmla="*/ 29 h 13901"/>
                  <a:gd name="T2" fmla="*/ 5568 w 10502"/>
                  <a:gd name="T3" fmla="*/ 835 h 13901"/>
                  <a:gd name="T4" fmla="*/ 3917 w 10502"/>
                  <a:gd name="T5" fmla="*/ 1478 h 13901"/>
                  <a:gd name="T6" fmla="*/ 2496 w 10502"/>
                  <a:gd name="T7" fmla="*/ 1008 h 13901"/>
                  <a:gd name="T8" fmla="*/ 2131 w 10502"/>
                  <a:gd name="T9" fmla="*/ 1498 h 13901"/>
                  <a:gd name="T10" fmla="*/ 0 w 10502"/>
                  <a:gd name="T11" fmla="*/ 922 h 13901"/>
                  <a:gd name="T12" fmla="*/ 730 w 10502"/>
                  <a:gd name="T13" fmla="*/ 1747 h 13901"/>
                  <a:gd name="T14" fmla="*/ 221 w 10502"/>
                  <a:gd name="T15" fmla="*/ 2160 h 13901"/>
                  <a:gd name="T16" fmla="*/ 1430 w 10502"/>
                  <a:gd name="T17" fmla="*/ 3216 h 13901"/>
                  <a:gd name="T18" fmla="*/ 2371 w 10502"/>
                  <a:gd name="T19" fmla="*/ 2986 h 13901"/>
                  <a:gd name="T20" fmla="*/ 3072 w 10502"/>
                  <a:gd name="T21" fmla="*/ 3907 h 13901"/>
                  <a:gd name="T22" fmla="*/ 3523 w 10502"/>
                  <a:gd name="T23" fmla="*/ 4474 h 13901"/>
                  <a:gd name="T24" fmla="*/ 4320 w 10502"/>
                  <a:gd name="T25" fmla="*/ 6067 h 13901"/>
                  <a:gd name="T26" fmla="*/ 4790 w 10502"/>
                  <a:gd name="T27" fmla="*/ 6998 h 13901"/>
                  <a:gd name="T28" fmla="*/ 5222 w 10502"/>
                  <a:gd name="T29" fmla="*/ 7517 h 13901"/>
                  <a:gd name="T30" fmla="*/ 6010 w 10502"/>
                  <a:gd name="T31" fmla="*/ 7661 h 13901"/>
                  <a:gd name="T32" fmla="*/ 6365 w 10502"/>
                  <a:gd name="T33" fmla="*/ 8093 h 13901"/>
                  <a:gd name="T34" fmla="*/ 6931 w 10502"/>
                  <a:gd name="T35" fmla="*/ 8237 h 13901"/>
                  <a:gd name="T36" fmla="*/ 7498 w 10502"/>
                  <a:gd name="T37" fmla="*/ 10022 h 13901"/>
                  <a:gd name="T38" fmla="*/ 7373 w 10502"/>
                  <a:gd name="T39" fmla="*/ 11232 h 13901"/>
                  <a:gd name="T40" fmla="*/ 7171 w 10502"/>
                  <a:gd name="T41" fmla="*/ 11923 h 13901"/>
                  <a:gd name="T42" fmla="*/ 7286 w 10502"/>
                  <a:gd name="T43" fmla="*/ 13315 h 13901"/>
                  <a:gd name="T44" fmla="*/ 7814 w 10502"/>
                  <a:gd name="T45" fmla="*/ 13901 h 13901"/>
                  <a:gd name="T46" fmla="*/ 8074 w 10502"/>
                  <a:gd name="T47" fmla="*/ 13315 h 13901"/>
                  <a:gd name="T48" fmla="*/ 8669 w 10502"/>
                  <a:gd name="T49" fmla="*/ 12307 h 13901"/>
                  <a:gd name="T50" fmla="*/ 9350 w 10502"/>
                  <a:gd name="T51" fmla="*/ 11501 h 13901"/>
                  <a:gd name="T52" fmla="*/ 9936 w 10502"/>
                  <a:gd name="T53" fmla="*/ 10714 h 13901"/>
                  <a:gd name="T54" fmla="*/ 10502 w 10502"/>
                  <a:gd name="T55" fmla="*/ 9773 h 13901"/>
                  <a:gd name="T56" fmla="*/ 9139 w 10502"/>
                  <a:gd name="T57" fmla="*/ 8726 h 13901"/>
                  <a:gd name="T58" fmla="*/ 7018 w 10502"/>
                  <a:gd name="T59" fmla="*/ 8093 h 13901"/>
                  <a:gd name="T60" fmla="*/ 6634 w 10502"/>
                  <a:gd name="T61" fmla="*/ 7968 h 13901"/>
                  <a:gd name="T62" fmla="*/ 6518 w 10502"/>
                  <a:gd name="T63" fmla="*/ 7632 h 13901"/>
                  <a:gd name="T64" fmla="*/ 6403 w 10502"/>
                  <a:gd name="T65" fmla="*/ 7258 h 13901"/>
                  <a:gd name="T66" fmla="*/ 6163 w 10502"/>
                  <a:gd name="T67" fmla="*/ 6960 h 13901"/>
                  <a:gd name="T68" fmla="*/ 5731 w 10502"/>
                  <a:gd name="T69" fmla="*/ 7267 h 13901"/>
                  <a:gd name="T70" fmla="*/ 5520 w 10502"/>
                  <a:gd name="T71" fmla="*/ 6950 h 13901"/>
                  <a:gd name="T72" fmla="*/ 6605 w 10502"/>
                  <a:gd name="T73" fmla="*/ 6422 h 13901"/>
                  <a:gd name="T74" fmla="*/ 6864 w 10502"/>
                  <a:gd name="T75" fmla="*/ 6874 h 13901"/>
                  <a:gd name="T76" fmla="*/ 7210 w 10502"/>
                  <a:gd name="T77" fmla="*/ 6067 h 13901"/>
                  <a:gd name="T78" fmla="*/ 7613 w 10502"/>
                  <a:gd name="T79" fmla="*/ 5146 h 13901"/>
                  <a:gd name="T80" fmla="*/ 8323 w 10502"/>
                  <a:gd name="T81" fmla="*/ 5021 h 13901"/>
                  <a:gd name="T82" fmla="*/ 7632 w 10502"/>
                  <a:gd name="T83" fmla="*/ 4445 h 13901"/>
                  <a:gd name="T84" fmla="*/ 8890 w 10502"/>
                  <a:gd name="T85" fmla="*/ 4368 h 13901"/>
                  <a:gd name="T86" fmla="*/ 7075 w 10502"/>
                  <a:gd name="T87" fmla="*/ 2630 h 13901"/>
                  <a:gd name="T88" fmla="*/ 6749 w 10502"/>
                  <a:gd name="T89" fmla="*/ 4301 h 13901"/>
                  <a:gd name="T90" fmla="*/ 6298 w 10502"/>
                  <a:gd name="T91" fmla="*/ 3619 h 13901"/>
                  <a:gd name="T92" fmla="*/ 5731 w 10502"/>
                  <a:gd name="T93" fmla="*/ 3178 h 13901"/>
                  <a:gd name="T94" fmla="*/ 6182 w 10502"/>
                  <a:gd name="T95" fmla="*/ 2342 h 13901"/>
                  <a:gd name="T96" fmla="*/ 6758 w 10502"/>
                  <a:gd name="T97" fmla="*/ 1872 h 13901"/>
                  <a:gd name="T98" fmla="*/ 5981 w 10502"/>
                  <a:gd name="T99" fmla="*/ 1478 h 13901"/>
                  <a:gd name="T100" fmla="*/ 5626 w 10502"/>
                  <a:gd name="T101" fmla="*/ 682 h 139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502" h="13901">
                    <a:moveTo>
                      <a:pt x="5616" y="0"/>
                    </a:moveTo>
                    <a:lnTo>
                      <a:pt x="5347" y="29"/>
                    </a:lnTo>
                    <a:lnTo>
                      <a:pt x="5357" y="854"/>
                    </a:lnTo>
                    <a:lnTo>
                      <a:pt x="5568" y="835"/>
                    </a:lnTo>
                    <a:lnTo>
                      <a:pt x="5578" y="1478"/>
                    </a:lnTo>
                    <a:lnTo>
                      <a:pt x="3917" y="1478"/>
                    </a:lnTo>
                    <a:lnTo>
                      <a:pt x="3936" y="1027"/>
                    </a:lnTo>
                    <a:lnTo>
                      <a:pt x="2496" y="1008"/>
                    </a:lnTo>
                    <a:lnTo>
                      <a:pt x="2506" y="1478"/>
                    </a:lnTo>
                    <a:lnTo>
                      <a:pt x="2131" y="1498"/>
                    </a:lnTo>
                    <a:lnTo>
                      <a:pt x="2102" y="902"/>
                    </a:lnTo>
                    <a:lnTo>
                      <a:pt x="0" y="922"/>
                    </a:lnTo>
                    <a:lnTo>
                      <a:pt x="19" y="1718"/>
                    </a:lnTo>
                    <a:lnTo>
                      <a:pt x="730" y="1747"/>
                    </a:lnTo>
                    <a:lnTo>
                      <a:pt x="691" y="2131"/>
                    </a:lnTo>
                    <a:lnTo>
                      <a:pt x="221" y="2160"/>
                    </a:lnTo>
                    <a:lnTo>
                      <a:pt x="230" y="3254"/>
                    </a:lnTo>
                    <a:lnTo>
                      <a:pt x="1430" y="3216"/>
                    </a:lnTo>
                    <a:lnTo>
                      <a:pt x="1450" y="3014"/>
                    </a:lnTo>
                    <a:lnTo>
                      <a:pt x="2371" y="2986"/>
                    </a:lnTo>
                    <a:lnTo>
                      <a:pt x="2352" y="3869"/>
                    </a:lnTo>
                    <a:lnTo>
                      <a:pt x="3072" y="3907"/>
                    </a:lnTo>
                    <a:lnTo>
                      <a:pt x="3053" y="4454"/>
                    </a:lnTo>
                    <a:lnTo>
                      <a:pt x="3523" y="4474"/>
                    </a:lnTo>
                    <a:lnTo>
                      <a:pt x="3533" y="6058"/>
                    </a:lnTo>
                    <a:lnTo>
                      <a:pt x="4320" y="6067"/>
                    </a:lnTo>
                    <a:lnTo>
                      <a:pt x="4330" y="6941"/>
                    </a:lnTo>
                    <a:lnTo>
                      <a:pt x="4790" y="6998"/>
                    </a:lnTo>
                    <a:lnTo>
                      <a:pt x="4771" y="7536"/>
                    </a:lnTo>
                    <a:lnTo>
                      <a:pt x="5222" y="7517"/>
                    </a:lnTo>
                    <a:lnTo>
                      <a:pt x="5213" y="7661"/>
                    </a:lnTo>
                    <a:lnTo>
                      <a:pt x="6010" y="7661"/>
                    </a:lnTo>
                    <a:lnTo>
                      <a:pt x="6010" y="8112"/>
                    </a:lnTo>
                    <a:lnTo>
                      <a:pt x="6365" y="8093"/>
                    </a:lnTo>
                    <a:lnTo>
                      <a:pt x="6365" y="8246"/>
                    </a:lnTo>
                    <a:lnTo>
                      <a:pt x="6931" y="8237"/>
                    </a:lnTo>
                    <a:lnTo>
                      <a:pt x="6950" y="10013"/>
                    </a:lnTo>
                    <a:lnTo>
                      <a:pt x="7498" y="10022"/>
                    </a:lnTo>
                    <a:lnTo>
                      <a:pt x="7526" y="11222"/>
                    </a:lnTo>
                    <a:lnTo>
                      <a:pt x="7373" y="11232"/>
                    </a:lnTo>
                    <a:lnTo>
                      <a:pt x="7411" y="11923"/>
                    </a:lnTo>
                    <a:lnTo>
                      <a:pt x="7171" y="11923"/>
                    </a:lnTo>
                    <a:lnTo>
                      <a:pt x="7152" y="13334"/>
                    </a:lnTo>
                    <a:lnTo>
                      <a:pt x="7286" y="13315"/>
                    </a:lnTo>
                    <a:lnTo>
                      <a:pt x="7258" y="13882"/>
                    </a:lnTo>
                    <a:lnTo>
                      <a:pt x="7814" y="13901"/>
                    </a:lnTo>
                    <a:lnTo>
                      <a:pt x="7757" y="13392"/>
                    </a:lnTo>
                    <a:lnTo>
                      <a:pt x="8074" y="13315"/>
                    </a:lnTo>
                    <a:lnTo>
                      <a:pt x="8102" y="12317"/>
                    </a:lnTo>
                    <a:lnTo>
                      <a:pt x="8669" y="12307"/>
                    </a:lnTo>
                    <a:lnTo>
                      <a:pt x="8650" y="11520"/>
                    </a:lnTo>
                    <a:lnTo>
                      <a:pt x="9350" y="11501"/>
                    </a:lnTo>
                    <a:lnTo>
                      <a:pt x="9360" y="10733"/>
                    </a:lnTo>
                    <a:lnTo>
                      <a:pt x="9936" y="10714"/>
                    </a:lnTo>
                    <a:lnTo>
                      <a:pt x="9907" y="9811"/>
                    </a:lnTo>
                    <a:lnTo>
                      <a:pt x="10502" y="9773"/>
                    </a:lnTo>
                    <a:lnTo>
                      <a:pt x="10502" y="8736"/>
                    </a:lnTo>
                    <a:lnTo>
                      <a:pt x="9139" y="8726"/>
                    </a:lnTo>
                    <a:lnTo>
                      <a:pt x="9101" y="8074"/>
                    </a:lnTo>
                    <a:lnTo>
                      <a:pt x="7018" y="8093"/>
                    </a:lnTo>
                    <a:lnTo>
                      <a:pt x="6960" y="7949"/>
                    </a:lnTo>
                    <a:lnTo>
                      <a:pt x="6634" y="7968"/>
                    </a:lnTo>
                    <a:lnTo>
                      <a:pt x="6643" y="7632"/>
                    </a:lnTo>
                    <a:lnTo>
                      <a:pt x="6518" y="7632"/>
                    </a:lnTo>
                    <a:lnTo>
                      <a:pt x="6538" y="7315"/>
                    </a:lnTo>
                    <a:lnTo>
                      <a:pt x="6403" y="7258"/>
                    </a:lnTo>
                    <a:lnTo>
                      <a:pt x="6413" y="6970"/>
                    </a:lnTo>
                    <a:lnTo>
                      <a:pt x="6163" y="6960"/>
                    </a:lnTo>
                    <a:lnTo>
                      <a:pt x="6096" y="7258"/>
                    </a:lnTo>
                    <a:lnTo>
                      <a:pt x="5731" y="7267"/>
                    </a:lnTo>
                    <a:lnTo>
                      <a:pt x="5731" y="6912"/>
                    </a:lnTo>
                    <a:lnTo>
                      <a:pt x="5520" y="6950"/>
                    </a:lnTo>
                    <a:lnTo>
                      <a:pt x="5443" y="6384"/>
                    </a:lnTo>
                    <a:lnTo>
                      <a:pt x="6605" y="6422"/>
                    </a:lnTo>
                    <a:lnTo>
                      <a:pt x="6605" y="6835"/>
                    </a:lnTo>
                    <a:lnTo>
                      <a:pt x="6864" y="6874"/>
                    </a:lnTo>
                    <a:lnTo>
                      <a:pt x="6893" y="6096"/>
                    </a:lnTo>
                    <a:lnTo>
                      <a:pt x="7210" y="6067"/>
                    </a:lnTo>
                    <a:lnTo>
                      <a:pt x="7181" y="5165"/>
                    </a:lnTo>
                    <a:lnTo>
                      <a:pt x="7613" y="5146"/>
                    </a:lnTo>
                    <a:lnTo>
                      <a:pt x="7670" y="5030"/>
                    </a:lnTo>
                    <a:lnTo>
                      <a:pt x="8323" y="5021"/>
                    </a:lnTo>
                    <a:lnTo>
                      <a:pt x="8314" y="4483"/>
                    </a:lnTo>
                    <a:lnTo>
                      <a:pt x="7632" y="4445"/>
                    </a:lnTo>
                    <a:lnTo>
                      <a:pt x="7661" y="4358"/>
                    </a:lnTo>
                    <a:lnTo>
                      <a:pt x="8890" y="4368"/>
                    </a:lnTo>
                    <a:lnTo>
                      <a:pt x="8880" y="2611"/>
                    </a:lnTo>
                    <a:lnTo>
                      <a:pt x="7075" y="2630"/>
                    </a:lnTo>
                    <a:lnTo>
                      <a:pt x="7046" y="4330"/>
                    </a:lnTo>
                    <a:lnTo>
                      <a:pt x="6749" y="4301"/>
                    </a:lnTo>
                    <a:lnTo>
                      <a:pt x="6749" y="3619"/>
                    </a:lnTo>
                    <a:lnTo>
                      <a:pt x="6298" y="3619"/>
                    </a:lnTo>
                    <a:lnTo>
                      <a:pt x="6317" y="3206"/>
                    </a:lnTo>
                    <a:lnTo>
                      <a:pt x="5731" y="3178"/>
                    </a:lnTo>
                    <a:lnTo>
                      <a:pt x="5731" y="2333"/>
                    </a:lnTo>
                    <a:lnTo>
                      <a:pt x="6182" y="2342"/>
                    </a:lnTo>
                    <a:lnTo>
                      <a:pt x="6163" y="1882"/>
                    </a:lnTo>
                    <a:lnTo>
                      <a:pt x="6758" y="1872"/>
                    </a:lnTo>
                    <a:lnTo>
                      <a:pt x="6758" y="1498"/>
                    </a:lnTo>
                    <a:lnTo>
                      <a:pt x="5981" y="1478"/>
                    </a:lnTo>
                    <a:lnTo>
                      <a:pt x="5942" y="701"/>
                    </a:lnTo>
                    <a:lnTo>
                      <a:pt x="5626" y="682"/>
                    </a:lnTo>
                    <a:lnTo>
                      <a:pt x="5616" y="0"/>
                    </a:lnTo>
                    <a:close/>
                  </a:path>
                </a:pathLst>
              </a:custGeom>
              <a:solidFill>
                <a:srgbClr val="CCFFCC"/>
              </a:solidFill>
              <a:ln w="38100" cap="flat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677" name="Rectangle 5">
                <a:extLst>
                  <a:ext uri="{FF2B5EF4-FFF2-40B4-BE49-F238E27FC236}">
                    <a16:creationId xmlns:a16="http://schemas.microsoft.com/office/drawing/2014/main" id="{3146C130-C0CF-4BE5-859B-3BC62C7FA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6" y="6583"/>
                <a:ext cx="1474" cy="340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78" name="Rectangle 6">
                <a:extLst>
                  <a:ext uri="{FF2B5EF4-FFF2-40B4-BE49-F238E27FC236}">
                    <a16:creationId xmlns:a16="http://schemas.microsoft.com/office/drawing/2014/main" id="{5F46459D-A745-403A-BFC7-1395DC182F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9644"/>
                <a:ext cx="453" cy="341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79" name="Rectangle 7">
                <a:extLst>
                  <a:ext uri="{FF2B5EF4-FFF2-40B4-BE49-F238E27FC236}">
                    <a16:creationId xmlns:a16="http://schemas.microsoft.com/office/drawing/2014/main" id="{3CE950D3-2B48-4CD3-9A7F-5AE097A9D3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6809"/>
                <a:ext cx="794" cy="114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80" name="Rectangle 8">
                <a:extLst>
                  <a:ext uri="{FF2B5EF4-FFF2-40B4-BE49-F238E27FC236}">
                    <a16:creationId xmlns:a16="http://schemas.microsoft.com/office/drawing/2014/main" id="{5E87E1D8-3DF7-4650-8098-3D15FC484F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3" y="4206"/>
                <a:ext cx="113" cy="227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81" name="Rectangle 9">
                <a:extLst>
                  <a:ext uri="{FF2B5EF4-FFF2-40B4-BE49-F238E27FC236}">
                    <a16:creationId xmlns:a16="http://schemas.microsoft.com/office/drawing/2014/main" id="{C0FF912C-D7E4-4127-BAE5-449FE7386E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1303" y="5449"/>
                <a:ext cx="227" cy="226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82" name="Rectangle 10">
                <a:extLst>
                  <a:ext uri="{FF2B5EF4-FFF2-40B4-BE49-F238E27FC236}">
                    <a16:creationId xmlns:a16="http://schemas.microsoft.com/office/drawing/2014/main" id="{67541395-34CA-4A52-8220-D1A1D2F2DC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0" y="2273"/>
                <a:ext cx="340" cy="341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83" name="Freeform 11">
                <a:extLst>
                  <a:ext uri="{FF2B5EF4-FFF2-40B4-BE49-F238E27FC236}">
                    <a16:creationId xmlns:a16="http://schemas.microsoft.com/office/drawing/2014/main" id="{5FCEA402-D4F8-46BA-A555-79329431E2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53" y="2727"/>
                <a:ext cx="1021" cy="1021"/>
              </a:xfrm>
              <a:custGeom>
                <a:avLst/>
                <a:gdLst>
                  <a:gd name="T0" fmla="*/ 1021 w 1021"/>
                  <a:gd name="T1" fmla="*/ 0 h 1021"/>
                  <a:gd name="T2" fmla="*/ 794 w 1021"/>
                  <a:gd name="T3" fmla="*/ 0 h 1021"/>
                  <a:gd name="T4" fmla="*/ 794 w 1021"/>
                  <a:gd name="T5" fmla="*/ 227 h 1021"/>
                  <a:gd name="T6" fmla="*/ 794 w 1021"/>
                  <a:gd name="T7" fmla="*/ 340 h 1021"/>
                  <a:gd name="T8" fmla="*/ 227 w 1021"/>
                  <a:gd name="T9" fmla="*/ 340 h 1021"/>
                  <a:gd name="T10" fmla="*/ 227 w 1021"/>
                  <a:gd name="T11" fmla="*/ 567 h 1021"/>
                  <a:gd name="T12" fmla="*/ 0 w 1021"/>
                  <a:gd name="T13" fmla="*/ 567 h 1021"/>
                  <a:gd name="T14" fmla="*/ 0 w 1021"/>
                  <a:gd name="T15" fmla="*/ 1021 h 1021"/>
                  <a:gd name="T16" fmla="*/ 227 w 1021"/>
                  <a:gd name="T17" fmla="*/ 1021 h 1021"/>
                  <a:gd name="T18" fmla="*/ 227 w 1021"/>
                  <a:gd name="T19" fmla="*/ 680 h 1021"/>
                  <a:gd name="T20" fmla="*/ 1021 w 1021"/>
                  <a:gd name="T21" fmla="*/ 680 h 1021"/>
                  <a:gd name="T22" fmla="*/ 1021 w 1021"/>
                  <a:gd name="T23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21" h="1021">
                    <a:moveTo>
                      <a:pt x="1021" y="0"/>
                    </a:moveTo>
                    <a:lnTo>
                      <a:pt x="794" y="0"/>
                    </a:lnTo>
                    <a:lnTo>
                      <a:pt x="794" y="227"/>
                    </a:lnTo>
                    <a:lnTo>
                      <a:pt x="794" y="340"/>
                    </a:lnTo>
                    <a:lnTo>
                      <a:pt x="227" y="340"/>
                    </a:lnTo>
                    <a:lnTo>
                      <a:pt x="227" y="567"/>
                    </a:lnTo>
                    <a:lnTo>
                      <a:pt x="0" y="567"/>
                    </a:lnTo>
                    <a:lnTo>
                      <a:pt x="0" y="1021"/>
                    </a:lnTo>
                    <a:lnTo>
                      <a:pt x="227" y="1021"/>
                    </a:lnTo>
                    <a:lnTo>
                      <a:pt x="227" y="680"/>
                    </a:lnTo>
                    <a:lnTo>
                      <a:pt x="1021" y="680"/>
                    </a:lnTo>
                    <a:lnTo>
                      <a:pt x="1021" y="0"/>
                    </a:lnTo>
                    <a:close/>
                  </a:path>
                </a:pathLst>
              </a:custGeom>
              <a:solidFill>
                <a:srgbClr val="CCFFCC"/>
              </a:solidFill>
              <a:ln w="38100" cap="flat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684" name="Freeform 12">
                <a:extLst>
                  <a:ext uri="{FF2B5EF4-FFF2-40B4-BE49-F238E27FC236}">
                    <a16:creationId xmlns:a16="http://schemas.microsoft.com/office/drawing/2014/main" id="{8AA2EBD4-E937-4E0B-8D73-88A4FCB66A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" y="7263"/>
                <a:ext cx="2835" cy="2041"/>
              </a:xfrm>
              <a:custGeom>
                <a:avLst/>
                <a:gdLst>
                  <a:gd name="T0" fmla="*/ 454 w 2835"/>
                  <a:gd name="T1" fmla="*/ 0 h 2041"/>
                  <a:gd name="T2" fmla="*/ 454 w 2835"/>
                  <a:gd name="T3" fmla="*/ 454 h 2041"/>
                  <a:gd name="T4" fmla="*/ 0 w 2835"/>
                  <a:gd name="T5" fmla="*/ 454 h 2041"/>
                  <a:gd name="T6" fmla="*/ 0 w 2835"/>
                  <a:gd name="T7" fmla="*/ 1814 h 2041"/>
                  <a:gd name="T8" fmla="*/ 680 w 2835"/>
                  <a:gd name="T9" fmla="*/ 1814 h 2041"/>
                  <a:gd name="T10" fmla="*/ 794 w 2835"/>
                  <a:gd name="T11" fmla="*/ 1814 h 2041"/>
                  <a:gd name="T12" fmla="*/ 794 w 2835"/>
                  <a:gd name="T13" fmla="*/ 1361 h 2041"/>
                  <a:gd name="T14" fmla="*/ 1247 w 2835"/>
                  <a:gd name="T15" fmla="*/ 1361 h 2041"/>
                  <a:gd name="T16" fmla="*/ 1361 w 2835"/>
                  <a:gd name="T17" fmla="*/ 1361 h 2041"/>
                  <a:gd name="T18" fmla="*/ 1361 w 2835"/>
                  <a:gd name="T19" fmla="*/ 2041 h 2041"/>
                  <a:gd name="T20" fmla="*/ 2835 w 2835"/>
                  <a:gd name="T21" fmla="*/ 2041 h 2041"/>
                  <a:gd name="T22" fmla="*/ 2835 w 2835"/>
                  <a:gd name="T23" fmla="*/ 454 h 2041"/>
                  <a:gd name="T24" fmla="*/ 2155 w 2835"/>
                  <a:gd name="T25" fmla="*/ 454 h 2041"/>
                  <a:gd name="T26" fmla="*/ 2155 w 2835"/>
                  <a:gd name="T27" fmla="*/ 0 h 2041"/>
                  <a:gd name="T28" fmla="*/ 454 w 2835"/>
                  <a:gd name="T29" fmla="*/ 0 h 20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35" h="2041">
                    <a:moveTo>
                      <a:pt x="454" y="0"/>
                    </a:moveTo>
                    <a:lnTo>
                      <a:pt x="454" y="454"/>
                    </a:lnTo>
                    <a:lnTo>
                      <a:pt x="0" y="454"/>
                    </a:lnTo>
                    <a:lnTo>
                      <a:pt x="0" y="1814"/>
                    </a:lnTo>
                    <a:lnTo>
                      <a:pt x="680" y="1814"/>
                    </a:lnTo>
                    <a:lnTo>
                      <a:pt x="794" y="1814"/>
                    </a:lnTo>
                    <a:lnTo>
                      <a:pt x="794" y="1361"/>
                    </a:lnTo>
                    <a:lnTo>
                      <a:pt x="1247" y="1361"/>
                    </a:lnTo>
                    <a:lnTo>
                      <a:pt x="1361" y="1361"/>
                    </a:lnTo>
                    <a:lnTo>
                      <a:pt x="1361" y="2041"/>
                    </a:lnTo>
                    <a:lnTo>
                      <a:pt x="2835" y="2041"/>
                    </a:lnTo>
                    <a:lnTo>
                      <a:pt x="2835" y="454"/>
                    </a:lnTo>
                    <a:lnTo>
                      <a:pt x="2155" y="454"/>
                    </a:lnTo>
                    <a:lnTo>
                      <a:pt x="2155" y="0"/>
                    </a:lnTo>
                    <a:lnTo>
                      <a:pt x="454" y="0"/>
                    </a:lnTo>
                    <a:close/>
                  </a:path>
                </a:pathLst>
              </a:custGeom>
              <a:solidFill>
                <a:srgbClr val="CCFFCC"/>
              </a:solidFill>
              <a:ln w="38100" cap="flat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685" name="Freeform 13">
                <a:extLst>
                  <a:ext uri="{FF2B5EF4-FFF2-40B4-BE49-F238E27FC236}">
                    <a16:creationId xmlns:a16="http://schemas.microsoft.com/office/drawing/2014/main" id="{7BAFCE87-96C6-4D6F-9FD5-9A3C3C28F9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9" y="5902"/>
                <a:ext cx="1361" cy="681"/>
              </a:xfrm>
              <a:custGeom>
                <a:avLst/>
                <a:gdLst>
                  <a:gd name="T0" fmla="*/ 0 w 1361"/>
                  <a:gd name="T1" fmla="*/ 0 h 681"/>
                  <a:gd name="T2" fmla="*/ 0 w 1361"/>
                  <a:gd name="T3" fmla="*/ 681 h 681"/>
                  <a:gd name="T4" fmla="*/ 1361 w 1361"/>
                  <a:gd name="T5" fmla="*/ 681 h 681"/>
                  <a:gd name="T6" fmla="*/ 1361 w 1361"/>
                  <a:gd name="T7" fmla="*/ 454 h 681"/>
                  <a:gd name="T8" fmla="*/ 567 w 1361"/>
                  <a:gd name="T9" fmla="*/ 454 h 681"/>
                  <a:gd name="T10" fmla="*/ 567 w 1361"/>
                  <a:gd name="T11" fmla="*/ 0 h 681"/>
                  <a:gd name="T12" fmla="*/ 0 w 1361"/>
                  <a:gd name="T13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1" h="681">
                    <a:moveTo>
                      <a:pt x="0" y="0"/>
                    </a:moveTo>
                    <a:lnTo>
                      <a:pt x="0" y="681"/>
                    </a:lnTo>
                    <a:lnTo>
                      <a:pt x="1361" y="681"/>
                    </a:lnTo>
                    <a:lnTo>
                      <a:pt x="1361" y="454"/>
                    </a:lnTo>
                    <a:lnTo>
                      <a:pt x="567" y="454"/>
                    </a:lnTo>
                    <a:lnTo>
                      <a:pt x="56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FFCC"/>
              </a:solidFill>
              <a:ln w="38100" cap="flat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686" name="Rectangle 14">
                <a:extLst>
                  <a:ext uri="{FF2B5EF4-FFF2-40B4-BE49-F238E27FC236}">
                    <a16:creationId xmlns:a16="http://schemas.microsoft.com/office/drawing/2014/main" id="{312C05F0-C77C-4791-8C08-ED3E06B472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5839" y="-4757"/>
                <a:ext cx="567" cy="340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87" name="Rectangle 15">
                <a:extLst>
                  <a:ext uri="{FF2B5EF4-FFF2-40B4-BE49-F238E27FC236}">
                    <a16:creationId xmlns:a16="http://schemas.microsoft.com/office/drawing/2014/main" id="{0F38B802-8B7A-4C36-88EE-4DACD95DC3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7" y="-3170"/>
                <a:ext cx="680" cy="454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88" name="Rectangle 16">
                <a:extLst>
                  <a:ext uri="{FF2B5EF4-FFF2-40B4-BE49-F238E27FC236}">
                    <a16:creationId xmlns:a16="http://schemas.microsoft.com/office/drawing/2014/main" id="{072A194F-2E40-4548-8631-64AFAB6196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95" y="-5211"/>
                <a:ext cx="680" cy="454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89" name="Rectangle 17">
                <a:extLst>
                  <a:ext uri="{FF2B5EF4-FFF2-40B4-BE49-F238E27FC236}">
                    <a16:creationId xmlns:a16="http://schemas.microsoft.com/office/drawing/2014/main" id="{286BBB9C-1194-4F21-8066-E95C3EF730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604" y="-2716"/>
                <a:ext cx="681" cy="907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90" name="Rectangle 18">
                <a:extLst>
                  <a:ext uri="{FF2B5EF4-FFF2-40B4-BE49-F238E27FC236}">
                    <a16:creationId xmlns:a16="http://schemas.microsoft.com/office/drawing/2014/main" id="{F4AE79BB-616E-4D16-B9F4-EACA657021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12" y="-2376"/>
                <a:ext cx="1020" cy="1021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91" name="Rectangle 19">
                <a:extLst>
                  <a:ext uri="{FF2B5EF4-FFF2-40B4-BE49-F238E27FC236}">
                    <a16:creationId xmlns:a16="http://schemas.microsoft.com/office/drawing/2014/main" id="{2C9A5AF5-655D-4D3F-8779-2952DD4E71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12" y="-3283"/>
                <a:ext cx="793" cy="453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92" name="Rectangle 20">
                <a:extLst>
                  <a:ext uri="{FF2B5EF4-FFF2-40B4-BE49-F238E27FC236}">
                    <a16:creationId xmlns:a16="http://schemas.microsoft.com/office/drawing/2014/main" id="{5328C961-FD6A-40E1-8437-999FF85061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-4644"/>
                <a:ext cx="398" cy="454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93" name="Rectangle 21">
                <a:extLst>
                  <a:ext uri="{FF2B5EF4-FFF2-40B4-BE49-F238E27FC236}">
                    <a16:creationId xmlns:a16="http://schemas.microsoft.com/office/drawing/2014/main" id="{3CF7DA3E-6107-4FFF-AA7C-A088DB1A8C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2" y="-4190"/>
                <a:ext cx="340" cy="340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94" name="Rectangle 22">
                <a:extLst>
                  <a:ext uri="{FF2B5EF4-FFF2-40B4-BE49-F238E27FC236}">
                    <a16:creationId xmlns:a16="http://schemas.microsoft.com/office/drawing/2014/main" id="{AEC71B0B-167D-4E57-AF11-4CB951853D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06" y="4320"/>
                <a:ext cx="681" cy="221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95" name="Rectangle 23">
                <a:extLst>
                  <a:ext uri="{FF2B5EF4-FFF2-40B4-BE49-F238E27FC236}">
                    <a16:creationId xmlns:a16="http://schemas.microsoft.com/office/drawing/2014/main" id="{7AED3DC9-2D55-475C-AF05-AEA91A5045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14" y="4655"/>
                <a:ext cx="340" cy="113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96" name="Rectangle 24">
                <a:extLst>
                  <a:ext uri="{FF2B5EF4-FFF2-40B4-BE49-F238E27FC236}">
                    <a16:creationId xmlns:a16="http://schemas.microsoft.com/office/drawing/2014/main" id="{DCE85F24-E41D-4D11-BB6A-748CA4BE0A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9354" y="-675"/>
                <a:ext cx="680" cy="675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97" name="Rectangle 25">
                <a:extLst>
                  <a:ext uri="{FF2B5EF4-FFF2-40B4-BE49-F238E27FC236}">
                    <a16:creationId xmlns:a16="http://schemas.microsoft.com/office/drawing/2014/main" id="{96DCBB4F-D631-4ECC-8B64-84C7D76C60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7880" y="572"/>
                <a:ext cx="454" cy="908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98" name="Rectangle 26">
                <a:extLst>
                  <a:ext uri="{FF2B5EF4-FFF2-40B4-BE49-F238E27FC236}">
                    <a16:creationId xmlns:a16="http://schemas.microsoft.com/office/drawing/2014/main" id="{0C26DCD2-2897-45B3-B73F-98EB38FA6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8333" y="1026"/>
                <a:ext cx="340" cy="454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699" name="Rectangle 27">
                <a:extLst>
                  <a:ext uri="{FF2B5EF4-FFF2-40B4-BE49-F238E27FC236}">
                    <a16:creationId xmlns:a16="http://schemas.microsoft.com/office/drawing/2014/main" id="{B4921D28-1D8C-4BF1-B4D3-7DE9A5D51F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5" y="-3623"/>
                <a:ext cx="340" cy="567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00" name="Rectangle 28">
                <a:extLst>
                  <a:ext uri="{FF2B5EF4-FFF2-40B4-BE49-F238E27FC236}">
                    <a16:creationId xmlns:a16="http://schemas.microsoft.com/office/drawing/2014/main" id="{11E0CCAC-F410-4A3F-9AE3-E7DB59331C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25" y="-4077"/>
                <a:ext cx="340" cy="454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01" name="Rectangle 29">
                <a:extLst>
                  <a:ext uri="{FF2B5EF4-FFF2-40B4-BE49-F238E27FC236}">
                    <a16:creationId xmlns:a16="http://schemas.microsoft.com/office/drawing/2014/main" id="{117B753A-3D93-4475-804E-05EE5AA5F0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93" y="-448"/>
                <a:ext cx="340" cy="448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02" name="Rectangle 30">
                <a:extLst>
                  <a:ext uri="{FF2B5EF4-FFF2-40B4-BE49-F238E27FC236}">
                    <a16:creationId xmlns:a16="http://schemas.microsoft.com/office/drawing/2014/main" id="{5F1C9026-8A31-4AC1-96FD-AF04A662A3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117" y="-4984"/>
                <a:ext cx="340" cy="113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03" name="Rectangle 31">
                <a:extLst>
                  <a:ext uri="{FF2B5EF4-FFF2-40B4-BE49-F238E27FC236}">
                    <a16:creationId xmlns:a16="http://schemas.microsoft.com/office/drawing/2014/main" id="{CE66C871-632D-4FB5-8909-960798FEC9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684" y="-4984"/>
                <a:ext cx="227" cy="227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04" name="Rectangle 32">
                <a:extLst>
                  <a:ext uri="{FF2B5EF4-FFF2-40B4-BE49-F238E27FC236}">
                    <a16:creationId xmlns:a16="http://schemas.microsoft.com/office/drawing/2014/main" id="{B16CF113-BAB4-4F5B-8E89-8D8A81B4EC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-2943"/>
                <a:ext cx="114" cy="113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05" name="Rectangle 33">
                <a:extLst>
                  <a:ext uri="{FF2B5EF4-FFF2-40B4-BE49-F238E27FC236}">
                    <a16:creationId xmlns:a16="http://schemas.microsoft.com/office/drawing/2014/main" id="{C31186A8-88BF-4178-871A-AB4C9E31E3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2550" y="-5211"/>
                <a:ext cx="227" cy="227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06" name="Rectangle 34">
                <a:extLst>
                  <a:ext uri="{FF2B5EF4-FFF2-40B4-BE49-F238E27FC236}">
                    <a16:creationId xmlns:a16="http://schemas.microsoft.com/office/drawing/2014/main" id="{4B4B41D1-1E84-4550-BDCA-5BE9545DC5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0" y="-1922"/>
                <a:ext cx="395" cy="226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07" name="Freeform 35">
                <a:extLst>
                  <a:ext uri="{FF2B5EF4-FFF2-40B4-BE49-F238E27FC236}">
                    <a16:creationId xmlns:a16="http://schemas.microsoft.com/office/drawing/2014/main" id="{5312E63A-FD69-4D58-ADCF-913589872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9" y="4768"/>
                <a:ext cx="681" cy="907"/>
              </a:xfrm>
              <a:custGeom>
                <a:avLst/>
                <a:gdLst>
                  <a:gd name="T0" fmla="*/ 340 w 681"/>
                  <a:gd name="T1" fmla="*/ 0 h 907"/>
                  <a:gd name="T2" fmla="*/ 0 w 681"/>
                  <a:gd name="T3" fmla="*/ 0 h 907"/>
                  <a:gd name="T4" fmla="*/ 0 w 681"/>
                  <a:gd name="T5" fmla="*/ 794 h 907"/>
                  <a:gd name="T6" fmla="*/ 227 w 681"/>
                  <a:gd name="T7" fmla="*/ 794 h 907"/>
                  <a:gd name="T8" fmla="*/ 227 w 681"/>
                  <a:gd name="T9" fmla="*/ 907 h 907"/>
                  <a:gd name="T10" fmla="*/ 681 w 681"/>
                  <a:gd name="T11" fmla="*/ 907 h 907"/>
                  <a:gd name="T12" fmla="*/ 681 w 681"/>
                  <a:gd name="T13" fmla="*/ 681 h 907"/>
                  <a:gd name="T14" fmla="*/ 340 w 681"/>
                  <a:gd name="T15" fmla="*/ 681 h 907"/>
                  <a:gd name="T16" fmla="*/ 340 w 681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1" h="907">
                    <a:moveTo>
                      <a:pt x="340" y="0"/>
                    </a:moveTo>
                    <a:lnTo>
                      <a:pt x="0" y="0"/>
                    </a:lnTo>
                    <a:lnTo>
                      <a:pt x="0" y="794"/>
                    </a:lnTo>
                    <a:lnTo>
                      <a:pt x="227" y="794"/>
                    </a:lnTo>
                    <a:lnTo>
                      <a:pt x="227" y="907"/>
                    </a:lnTo>
                    <a:lnTo>
                      <a:pt x="681" y="907"/>
                    </a:lnTo>
                    <a:lnTo>
                      <a:pt x="681" y="681"/>
                    </a:lnTo>
                    <a:lnTo>
                      <a:pt x="340" y="681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rgbClr val="CCFFCC"/>
              </a:solidFill>
              <a:ln w="38100" cap="flat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708" name="Freeform 36">
                <a:extLst>
                  <a:ext uri="{FF2B5EF4-FFF2-40B4-BE49-F238E27FC236}">
                    <a16:creationId xmlns:a16="http://schemas.microsoft.com/office/drawing/2014/main" id="{A45BD306-673C-4569-B752-4F6C16ECE4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55" y="5902"/>
                <a:ext cx="907" cy="681"/>
              </a:xfrm>
              <a:custGeom>
                <a:avLst/>
                <a:gdLst>
                  <a:gd name="T0" fmla="*/ 453 w 907"/>
                  <a:gd name="T1" fmla="*/ 0 h 681"/>
                  <a:gd name="T2" fmla="*/ 0 w 907"/>
                  <a:gd name="T3" fmla="*/ 0 h 681"/>
                  <a:gd name="T4" fmla="*/ 0 w 907"/>
                  <a:gd name="T5" fmla="*/ 454 h 681"/>
                  <a:gd name="T6" fmla="*/ 227 w 907"/>
                  <a:gd name="T7" fmla="*/ 454 h 681"/>
                  <a:gd name="T8" fmla="*/ 227 w 907"/>
                  <a:gd name="T9" fmla="*/ 681 h 681"/>
                  <a:gd name="T10" fmla="*/ 907 w 907"/>
                  <a:gd name="T11" fmla="*/ 681 h 681"/>
                  <a:gd name="T12" fmla="*/ 907 w 907"/>
                  <a:gd name="T13" fmla="*/ 340 h 681"/>
                  <a:gd name="T14" fmla="*/ 453 w 907"/>
                  <a:gd name="T15" fmla="*/ 340 h 681"/>
                  <a:gd name="T16" fmla="*/ 453 w 907"/>
                  <a:gd name="T17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7" h="681">
                    <a:moveTo>
                      <a:pt x="453" y="0"/>
                    </a:moveTo>
                    <a:lnTo>
                      <a:pt x="0" y="0"/>
                    </a:ln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681"/>
                    </a:lnTo>
                    <a:lnTo>
                      <a:pt x="907" y="681"/>
                    </a:lnTo>
                    <a:lnTo>
                      <a:pt x="907" y="340"/>
                    </a:lnTo>
                    <a:lnTo>
                      <a:pt x="453" y="340"/>
                    </a:lnTo>
                    <a:lnTo>
                      <a:pt x="453" y="0"/>
                    </a:lnTo>
                    <a:close/>
                  </a:path>
                </a:pathLst>
              </a:custGeom>
              <a:solidFill>
                <a:srgbClr val="CCFFCC"/>
              </a:solidFill>
              <a:ln w="38100" cap="flat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709" name="Rectangle 37">
                <a:extLst>
                  <a:ext uri="{FF2B5EF4-FFF2-40B4-BE49-F238E27FC236}">
                    <a16:creationId xmlns:a16="http://schemas.microsoft.com/office/drawing/2014/main" id="{35066948-7478-4F7C-B58D-47667239F5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94" y="10778"/>
                <a:ext cx="340" cy="114"/>
              </a:xfrm>
              <a:prstGeom prst="rect">
                <a:avLst/>
              </a:prstGeom>
              <a:solidFill>
                <a:srgbClr val="CCFFCC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10" name="Freeform 38">
                <a:extLst>
                  <a:ext uri="{FF2B5EF4-FFF2-40B4-BE49-F238E27FC236}">
                    <a16:creationId xmlns:a16="http://schemas.microsoft.com/office/drawing/2014/main" id="{85A8BB7C-6B4F-489E-BB90-3B4ABA14A3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53" y="-2489"/>
                <a:ext cx="1928" cy="2154"/>
              </a:xfrm>
              <a:custGeom>
                <a:avLst/>
                <a:gdLst>
                  <a:gd name="T0" fmla="*/ 1361 w 1928"/>
                  <a:gd name="T1" fmla="*/ 0 h 2154"/>
                  <a:gd name="T2" fmla="*/ 0 w 1928"/>
                  <a:gd name="T3" fmla="*/ 0 h 2154"/>
                  <a:gd name="T4" fmla="*/ 0 w 1928"/>
                  <a:gd name="T5" fmla="*/ 907 h 2154"/>
                  <a:gd name="T6" fmla="*/ 907 w 1928"/>
                  <a:gd name="T7" fmla="*/ 907 h 2154"/>
                  <a:gd name="T8" fmla="*/ 907 w 1928"/>
                  <a:gd name="T9" fmla="*/ 1814 h 2154"/>
                  <a:gd name="T10" fmla="*/ 1247 w 1928"/>
                  <a:gd name="T11" fmla="*/ 1814 h 2154"/>
                  <a:gd name="T12" fmla="*/ 1247 w 1928"/>
                  <a:gd name="T13" fmla="*/ 2154 h 2154"/>
                  <a:gd name="T14" fmla="*/ 1928 w 1928"/>
                  <a:gd name="T15" fmla="*/ 2154 h 2154"/>
                  <a:gd name="T16" fmla="*/ 1928 w 1928"/>
                  <a:gd name="T17" fmla="*/ 680 h 2154"/>
                  <a:gd name="T18" fmla="*/ 1361 w 1928"/>
                  <a:gd name="T19" fmla="*/ 680 h 2154"/>
                  <a:gd name="T20" fmla="*/ 1361 w 1928"/>
                  <a:gd name="T21" fmla="*/ 0 h 2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28" h="2154">
                    <a:moveTo>
                      <a:pt x="1361" y="0"/>
                    </a:moveTo>
                    <a:lnTo>
                      <a:pt x="0" y="0"/>
                    </a:lnTo>
                    <a:lnTo>
                      <a:pt x="0" y="907"/>
                    </a:lnTo>
                    <a:lnTo>
                      <a:pt x="907" y="907"/>
                    </a:lnTo>
                    <a:lnTo>
                      <a:pt x="907" y="1814"/>
                    </a:lnTo>
                    <a:lnTo>
                      <a:pt x="1247" y="1814"/>
                    </a:lnTo>
                    <a:lnTo>
                      <a:pt x="1247" y="2154"/>
                    </a:lnTo>
                    <a:lnTo>
                      <a:pt x="1928" y="2154"/>
                    </a:lnTo>
                    <a:lnTo>
                      <a:pt x="1928" y="680"/>
                    </a:lnTo>
                    <a:lnTo>
                      <a:pt x="1361" y="680"/>
                    </a:lnTo>
                    <a:lnTo>
                      <a:pt x="1361" y="0"/>
                    </a:lnTo>
                    <a:close/>
                  </a:path>
                </a:pathLst>
              </a:custGeom>
              <a:solidFill>
                <a:srgbClr val="CCFFCC"/>
              </a:solidFill>
              <a:ln w="38100" cap="flat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711" name="Freeform 39">
                <a:extLst>
                  <a:ext uri="{FF2B5EF4-FFF2-40B4-BE49-F238E27FC236}">
                    <a16:creationId xmlns:a16="http://schemas.microsoft.com/office/drawing/2014/main" id="{5F2754A0-1E84-4F5E-9970-7D655946BB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59" y="-6118"/>
                <a:ext cx="2381" cy="3288"/>
              </a:xfrm>
              <a:custGeom>
                <a:avLst/>
                <a:gdLst>
                  <a:gd name="T0" fmla="*/ 0 w 2381"/>
                  <a:gd name="T1" fmla="*/ 2721 h 3288"/>
                  <a:gd name="T2" fmla="*/ 227 w 2381"/>
                  <a:gd name="T3" fmla="*/ 2721 h 3288"/>
                  <a:gd name="T4" fmla="*/ 227 w 2381"/>
                  <a:gd name="T5" fmla="*/ 3062 h 3288"/>
                  <a:gd name="T6" fmla="*/ 340 w 2381"/>
                  <a:gd name="T7" fmla="*/ 3062 h 3288"/>
                  <a:gd name="T8" fmla="*/ 340 w 2381"/>
                  <a:gd name="T9" fmla="*/ 3288 h 3288"/>
                  <a:gd name="T10" fmla="*/ 1474 w 2381"/>
                  <a:gd name="T11" fmla="*/ 3288 h 3288"/>
                  <a:gd name="T12" fmla="*/ 1474 w 2381"/>
                  <a:gd name="T13" fmla="*/ 2948 h 3288"/>
                  <a:gd name="T14" fmla="*/ 567 w 2381"/>
                  <a:gd name="T15" fmla="*/ 2948 h 3288"/>
                  <a:gd name="T16" fmla="*/ 567 w 2381"/>
                  <a:gd name="T17" fmla="*/ 2721 h 3288"/>
                  <a:gd name="T18" fmla="*/ 1814 w 2381"/>
                  <a:gd name="T19" fmla="*/ 2721 h 3288"/>
                  <a:gd name="T20" fmla="*/ 1814 w 2381"/>
                  <a:gd name="T21" fmla="*/ 1701 h 3288"/>
                  <a:gd name="T22" fmla="*/ 2381 w 2381"/>
                  <a:gd name="T23" fmla="*/ 1701 h 3288"/>
                  <a:gd name="T24" fmla="*/ 2381 w 2381"/>
                  <a:gd name="T25" fmla="*/ 0 h 3288"/>
                  <a:gd name="T26" fmla="*/ 680 w 2381"/>
                  <a:gd name="T27" fmla="*/ 0 h 3288"/>
                  <a:gd name="T28" fmla="*/ 680 w 2381"/>
                  <a:gd name="T29" fmla="*/ 1020 h 3288"/>
                  <a:gd name="T30" fmla="*/ 0 w 2381"/>
                  <a:gd name="T31" fmla="*/ 1020 h 3288"/>
                  <a:gd name="T32" fmla="*/ 0 w 2381"/>
                  <a:gd name="T33" fmla="*/ 2721 h 3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81" h="3288">
                    <a:moveTo>
                      <a:pt x="0" y="2721"/>
                    </a:moveTo>
                    <a:lnTo>
                      <a:pt x="227" y="2721"/>
                    </a:lnTo>
                    <a:lnTo>
                      <a:pt x="227" y="3062"/>
                    </a:lnTo>
                    <a:lnTo>
                      <a:pt x="340" y="3062"/>
                    </a:lnTo>
                    <a:lnTo>
                      <a:pt x="340" y="3288"/>
                    </a:lnTo>
                    <a:lnTo>
                      <a:pt x="1474" y="3288"/>
                    </a:lnTo>
                    <a:lnTo>
                      <a:pt x="1474" y="2948"/>
                    </a:lnTo>
                    <a:lnTo>
                      <a:pt x="567" y="2948"/>
                    </a:lnTo>
                    <a:lnTo>
                      <a:pt x="567" y="2721"/>
                    </a:lnTo>
                    <a:lnTo>
                      <a:pt x="1814" y="2721"/>
                    </a:lnTo>
                    <a:lnTo>
                      <a:pt x="1814" y="1701"/>
                    </a:lnTo>
                    <a:lnTo>
                      <a:pt x="2381" y="1701"/>
                    </a:lnTo>
                    <a:lnTo>
                      <a:pt x="2381" y="0"/>
                    </a:lnTo>
                    <a:lnTo>
                      <a:pt x="680" y="0"/>
                    </a:lnTo>
                    <a:lnTo>
                      <a:pt x="680" y="1020"/>
                    </a:lnTo>
                    <a:lnTo>
                      <a:pt x="0" y="1020"/>
                    </a:lnTo>
                    <a:lnTo>
                      <a:pt x="0" y="2721"/>
                    </a:lnTo>
                    <a:close/>
                  </a:path>
                </a:pathLst>
              </a:custGeom>
              <a:solidFill>
                <a:srgbClr val="CCFFCC"/>
              </a:solidFill>
              <a:ln w="38100" cap="flat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712" name="Freeform 40">
                <a:extLst>
                  <a:ext uri="{FF2B5EF4-FFF2-40B4-BE49-F238E27FC236}">
                    <a16:creationId xmlns:a16="http://schemas.microsoft.com/office/drawing/2014/main" id="{D10B4A43-CCB4-40D0-B28F-3F54806C38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27" y="-6572"/>
                <a:ext cx="3856" cy="6577"/>
              </a:xfrm>
              <a:custGeom>
                <a:avLst/>
                <a:gdLst>
                  <a:gd name="T0" fmla="*/ 2268 w 3856"/>
                  <a:gd name="T1" fmla="*/ 6577 h 6577"/>
                  <a:gd name="T2" fmla="*/ 1474 w 3856"/>
                  <a:gd name="T3" fmla="*/ 6577 h 6577"/>
                  <a:gd name="T4" fmla="*/ 1474 w 3856"/>
                  <a:gd name="T5" fmla="*/ 5784 h 6577"/>
                  <a:gd name="T6" fmla="*/ 1134 w 3856"/>
                  <a:gd name="T7" fmla="*/ 5784 h 6577"/>
                  <a:gd name="T8" fmla="*/ 1134 w 3856"/>
                  <a:gd name="T9" fmla="*/ 5330 h 6577"/>
                  <a:gd name="T10" fmla="*/ 907 w 3856"/>
                  <a:gd name="T11" fmla="*/ 5330 h 6577"/>
                  <a:gd name="T12" fmla="*/ 907 w 3856"/>
                  <a:gd name="T13" fmla="*/ 3516 h 6577"/>
                  <a:gd name="T14" fmla="*/ 0 w 3856"/>
                  <a:gd name="T15" fmla="*/ 3516 h 6577"/>
                  <a:gd name="T16" fmla="*/ 0 w 3856"/>
                  <a:gd name="T17" fmla="*/ 2382 h 6577"/>
                  <a:gd name="T18" fmla="*/ 227 w 3856"/>
                  <a:gd name="T19" fmla="*/ 2382 h 6577"/>
                  <a:gd name="T20" fmla="*/ 340 w 3856"/>
                  <a:gd name="T21" fmla="*/ 2382 h 6577"/>
                  <a:gd name="T22" fmla="*/ 340 w 3856"/>
                  <a:gd name="T23" fmla="*/ 1361 h 6577"/>
                  <a:gd name="T24" fmla="*/ 1134 w 3856"/>
                  <a:gd name="T25" fmla="*/ 1361 h 6577"/>
                  <a:gd name="T26" fmla="*/ 1134 w 3856"/>
                  <a:gd name="T27" fmla="*/ 0 h 6577"/>
                  <a:gd name="T28" fmla="*/ 3515 w 3856"/>
                  <a:gd name="T29" fmla="*/ 0 h 6577"/>
                  <a:gd name="T30" fmla="*/ 3515 w 3856"/>
                  <a:gd name="T31" fmla="*/ 1361 h 6577"/>
                  <a:gd name="T32" fmla="*/ 3856 w 3856"/>
                  <a:gd name="T33" fmla="*/ 1361 h 6577"/>
                  <a:gd name="T34" fmla="*/ 3856 w 3856"/>
                  <a:gd name="T35" fmla="*/ 3402 h 6577"/>
                  <a:gd name="T36" fmla="*/ 3629 w 3856"/>
                  <a:gd name="T37" fmla="*/ 3402 h 6577"/>
                  <a:gd name="T38" fmla="*/ 3629 w 3856"/>
                  <a:gd name="T39" fmla="*/ 5330 h 6577"/>
                  <a:gd name="T40" fmla="*/ 2948 w 3856"/>
                  <a:gd name="T41" fmla="*/ 5330 h 6577"/>
                  <a:gd name="T42" fmla="*/ 2948 w 3856"/>
                  <a:gd name="T43" fmla="*/ 5784 h 6577"/>
                  <a:gd name="T44" fmla="*/ 2268 w 3856"/>
                  <a:gd name="T45" fmla="*/ 5784 h 6577"/>
                  <a:gd name="T46" fmla="*/ 2268 w 3856"/>
                  <a:gd name="T47" fmla="*/ 6577 h 6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856" h="6577">
                    <a:moveTo>
                      <a:pt x="2268" y="6577"/>
                    </a:moveTo>
                    <a:lnTo>
                      <a:pt x="1474" y="6577"/>
                    </a:lnTo>
                    <a:lnTo>
                      <a:pt x="1474" y="5784"/>
                    </a:lnTo>
                    <a:lnTo>
                      <a:pt x="1134" y="5784"/>
                    </a:lnTo>
                    <a:lnTo>
                      <a:pt x="1134" y="5330"/>
                    </a:lnTo>
                    <a:lnTo>
                      <a:pt x="907" y="5330"/>
                    </a:lnTo>
                    <a:lnTo>
                      <a:pt x="907" y="3516"/>
                    </a:lnTo>
                    <a:lnTo>
                      <a:pt x="0" y="3516"/>
                    </a:lnTo>
                    <a:lnTo>
                      <a:pt x="0" y="2382"/>
                    </a:lnTo>
                    <a:lnTo>
                      <a:pt x="227" y="2382"/>
                    </a:lnTo>
                    <a:lnTo>
                      <a:pt x="340" y="2382"/>
                    </a:lnTo>
                    <a:lnTo>
                      <a:pt x="340" y="1361"/>
                    </a:lnTo>
                    <a:lnTo>
                      <a:pt x="1134" y="1361"/>
                    </a:lnTo>
                    <a:lnTo>
                      <a:pt x="1134" y="0"/>
                    </a:lnTo>
                    <a:lnTo>
                      <a:pt x="3515" y="0"/>
                    </a:lnTo>
                    <a:lnTo>
                      <a:pt x="3515" y="1361"/>
                    </a:lnTo>
                    <a:lnTo>
                      <a:pt x="3856" y="1361"/>
                    </a:lnTo>
                    <a:lnTo>
                      <a:pt x="3856" y="3402"/>
                    </a:lnTo>
                    <a:lnTo>
                      <a:pt x="3629" y="3402"/>
                    </a:lnTo>
                    <a:lnTo>
                      <a:pt x="3629" y="5330"/>
                    </a:lnTo>
                    <a:lnTo>
                      <a:pt x="2948" y="5330"/>
                    </a:lnTo>
                    <a:lnTo>
                      <a:pt x="2948" y="5784"/>
                    </a:lnTo>
                    <a:lnTo>
                      <a:pt x="2268" y="5784"/>
                    </a:lnTo>
                    <a:lnTo>
                      <a:pt x="2268" y="6577"/>
                    </a:lnTo>
                    <a:close/>
                  </a:path>
                </a:pathLst>
              </a:custGeom>
              <a:solidFill>
                <a:srgbClr val="CCFFCC"/>
              </a:solidFill>
              <a:ln w="38100" cap="flat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713" name="Freeform 41">
                <a:extLst>
                  <a:ext uri="{FF2B5EF4-FFF2-40B4-BE49-F238E27FC236}">
                    <a16:creationId xmlns:a16="http://schemas.microsoft.com/office/drawing/2014/main" id="{AFE9426D-8E23-443F-9D79-6E2CB039A3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457" y="-3510"/>
                <a:ext cx="1474" cy="1814"/>
              </a:xfrm>
              <a:custGeom>
                <a:avLst/>
                <a:gdLst>
                  <a:gd name="T0" fmla="*/ 0 w 1474"/>
                  <a:gd name="T1" fmla="*/ 1814 h 1814"/>
                  <a:gd name="T2" fmla="*/ 453 w 1474"/>
                  <a:gd name="T3" fmla="*/ 1814 h 1814"/>
                  <a:gd name="T4" fmla="*/ 453 w 1474"/>
                  <a:gd name="T5" fmla="*/ 1021 h 1814"/>
                  <a:gd name="T6" fmla="*/ 907 w 1474"/>
                  <a:gd name="T7" fmla="*/ 1021 h 1814"/>
                  <a:gd name="T8" fmla="*/ 907 w 1474"/>
                  <a:gd name="T9" fmla="*/ 454 h 1814"/>
                  <a:gd name="T10" fmla="*/ 1474 w 1474"/>
                  <a:gd name="T11" fmla="*/ 454 h 1814"/>
                  <a:gd name="T12" fmla="*/ 1474 w 1474"/>
                  <a:gd name="T13" fmla="*/ 0 h 1814"/>
                  <a:gd name="T14" fmla="*/ 453 w 1474"/>
                  <a:gd name="T15" fmla="*/ 0 h 1814"/>
                  <a:gd name="T16" fmla="*/ 453 w 1474"/>
                  <a:gd name="T17" fmla="*/ 454 h 1814"/>
                  <a:gd name="T18" fmla="*/ 227 w 1474"/>
                  <a:gd name="T19" fmla="*/ 454 h 1814"/>
                  <a:gd name="T20" fmla="*/ 227 w 1474"/>
                  <a:gd name="T21" fmla="*/ 907 h 1814"/>
                  <a:gd name="T22" fmla="*/ 0 w 1474"/>
                  <a:gd name="T23" fmla="*/ 907 h 1814"/>
                  <a:gd name="T24" fmla="*/ 0 w 1474"/>
                  <a:gd name="T25" fmla="*/ 1814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74" h="1814">
                    <a:moveTo>
                      <a:pt x="0" y="1814"/>
                    </a:moveTo>
                    <a:lnTo>
                      <a:pt x="453" y="1814"/>
                    </a:lnTo>
                    <a:lnTo>
                      <a:pt x="453" y="1021"/>
                    </a:lnTo>
                    <a:lnTo>
                      <a:pt x="907" y="1021"/>
                    </a:lnTo>
                    <a:lnTo>
                      <a:pt x="907" y="454"/>
                    </a:lnTo>
                    <a:lnTo>
                      <a:pt x="1474" y="454"/>
                    </a:lnTo>
                    <a:lnTo>
                      <a:pt x="1474" y="0"/>
                    </a:lnTo>
                    <a:lnTo>
                      <a:pt x="453" y="0"/>
                    </a:lnTo>
                    <a:lnTo>
                      <a:pt x="453" y="454"/>
                    </a:lnTo>
                    <a:lnTo>
                      <a:pt x="227" y="454"/>
                    </a:lnTo>
                    <a:lnTo>
                      <a:pt x="227" y="907"/>
                    </a:lnTo>
                    <a:lnTo>
                      <a:pt x="0" y="907"/>
                    </a:lnTo>
                    <a:lnTo>
                      <a:pt x="0" y="1814"/>
                    </a:lnTo>
                    <a:close/>
                  </a:path>
                </a:pathLst>
              </a:custGeom>
              <a:solidFill>
                <a:srgbClr val="CCFFCC"/>
              </a:solidFill>
              <a:ln w="38100" cap="flat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714" name="Freeform 42">
                <a:extLst>
                  <a:ext uri="{FF2B5EF4-FFF2-40B4-BE49-F238E27FC236}">
                    <a16:creationId xmlns:a16="http://schemas.microsoft.com/office/drawing/2014/main" id="{36994061-C9F4-41FC-94F4-B84AE03933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632" y="-4531"/>
                <a:ext cx="680" cy="1021"/>
              </a:xfrm>
              <a:custGeom>
                <a:avLst/>
                <a:gdLst>
                  <a:gd name="T0" fmla="*/ 680 w 680"/>
                  <a:gd name="T1" fmla="*/ 1021 h 1021"/>
                  <a:gd name="T2" fmla="*/ 340 w 680"/>
                  <a:gd name="T3" fmla="*/ 1021 h 1021"/>
                  <a:gd name="T4" fmla="*/ 340 w 680"/>
                  <a:gd name="T5" fmla="*/ 567 h 1021"/>
                  <a:gd name="T6" fmla="*/ 0 w 680"/>
                  <a:gd name="T7" fmla="*/ 567 h 1021"/>
                  <a:gd name="T8" fmla="*/ 0 w 680"/>
                  <a:gd name="T9" fmla="*/ 0 h 1021"/>
                  <a:gd name="T10" fmla="*/ 567 w 680"/>
                  <a:gd name="T11" fmla="*/ 0 h 1021"/>
                  <a:gd name="T12" fmla="*/ 567 w 680"/>
                  <a:gd name="T13" fmla="*/ 454 h 1021"/>
                  <a:gd name="T14" fmla="*/ 680 w 680"/>
                  <a:gd name="T15" fmla="*/ 454 h 1021"/>
                  <a:gd name="T16" fmla="*/ 680 w 680"/>
                  <a:gd name="T17" fmla="*/ 1021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1021">
                    <a:moveTo>
                      <a:pt x="680" y="1021"/>
                    </a:moveTo>
                    <a:lnTo>
                      <a:pt x="340" y="1021"/>
                    </a:lnTo>
                    <a:lnTo>
                      <a:pt x="340" y="567"/>
                    </a:lnTo>
                    <a:lnTo>
                      <a:pt x="0" y="567"/>
                    </a:lnTo>
                    <a:lnTo>
                      <a:pt x="0" y="0"/>
                    </a:lnTo>
                    <a:lnTo>
                      <a:pt x="567" y="0"/>
                    </a:lnTo>
                    <a:lnTo>
                      <a:pt x="567" y="454"/>
                    </a:lnTo>
                    <a:lnTo>
                      <a:pt x="680" y="454"/>
                    </a:lnTo>
                    <a:lnTo>
                      <a:pt x="680" y="1021"/>
                    </a:lnTo>
                    <a:close/>
                  </a:path>
                </a:pathLst>
              </a:custGeom>
              <a:solidFill>
                <a:srgbClr val="CCFFCC"/>
              </a:solidFill>
              <a:ln w="38100" cap="flat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715" name="Freeform 43">
                <a:extLst>
                  <a:ext uri="{FF2B5EF4-FFF2-40B4-BE49-F238E27FC236}">
                    <a16:creationId xmlns:a16="http://schemas.microsoft.com/office/drawing/2014/main" id="{4E1391D6-7031-4DE2-A819-C28E30BC61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4138" y="7263"/>
                <a:ext cx="567" cy="907"/>
              </a:xfrm>
              <a:custGeom>
                <a:avLst/>
                <a:gdLst>
                  <a:gd name="T0" fmla="*/ 567 w 567"/>
                  <a:gd name="T1" fmla="*/ 0 h 907"/>
                  <a:gd name="T2" fmla="*/ 114 w 567"/>
                  <a:gd name="T3" fmla="*/ 0 h 907"/>
                  <a:gd name="T4" fmla="*/ 114 w 567"/>
                  <a:gd name="T5" fmla="*/ 227 h 907"/>
                  <a:gd name="T6" fmla="*/ 0 w 567"/>
                  <a:gd name="T7" fmla="*/ 227 h 907"/>
                  <a:gd name="T8" fmla="*/ 0 w 567"/>
                  <a:gd name="T9" fmla="*/ 907 h 907"/>
                  <a:gd name="T10" fmla="*/ 341 w 567"/>
                  <a:gd name="T11" fmla="*/ 907 h 907"/>
                  <a:gd name="T12" fmla="*/ 341 w 567"/>
                  <a:gd name="T13" fmla="*/ 567 h 907"/>
                  <a:gd name="T14" fmla="*/ 567 w 567"/>
                  <a:gd name="T15" fmla="*/ 567 h 907"/>
                  <a:gd name="T16" fmla="*/ 567 w 567"/>
                  <a:gd name="T1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7" h="907">
                    <a:moveTo>
                      <a:pt x="567" y="0"/>
                    </a:moveTo>
                    <a:lnTo>
                      <a:pt x="114" y="0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907"/>
                    </a:lnTo>
                    <a:lnTo>
                      <a:pt x="341" y="907"/>
                    </a:lnTo>
                    <a:lnTo>
                      <a:pt x="341" y="567"/>
                    </a:lnTo>
                    <a:lnTo>
                      <a:pt x="567" y="567"/>
                    </a:lnTo>
                    <a:lnTo>
                      <a:pt x="567" y="0"/>
                    </a:lnTo>
                    <a:close/>
                  </a:path>
                </a:pathLst>
              </a:custGeom>
              <a:solidFill>
                <a:srgbClr val="CCFFCC"/>
              </a:solidFill>
              <a:ln w="38100" cap="flat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8716" name="Group 44">
              <a:extLst>
                <a:ext uri="{FF2B5EF4-FFF2-40B4-BE49-F238E27FC236}">
                  <a16:creationId xmlns:a16="http://schemas.microsoft.com/office/drawing/2014/main" id="{22B01316-566D-4204-8DFC-7447C6570B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72" y="1985"/>
              <a:ext cx="1179" cy="1244"/>
              <a:chOff x="-7313" y="-335"/>
              <a:chExt cx="4196" cy="4423"/>
            </a:xfrm>
          </p:grpSpPr>
          <p:sp>
            <p:nvSpPr>
              <p:cNvPr id="28717" name="Freeform 45">
                <a:extLst>
                  <a:ext uri="{FF2B5EF4-FFF2-40B4-BE49-F238E27FC236}">
                    <a16:creationId xmlns:a16="http://schemas.microsoft.com/office/drawing/2014/main" id="{90F4DD85-5FFC-448B-845F-315873D810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6292" y="-335"/>
                <a:ext cx="1247" cy="1701"/>
              </a:xfrm>
              <a:custGeom>
                <a:avLst/>
                <a:gdLst>
                  <a:gd name="T0" fmla="*/ 340 w 1247"/>
                  <a:gd name="T1" fmla="*/ 0 h 1701"/>
                  <a:gd name="T2" fmla="*/ 340 w 1247"/>
                  <a:gd name="T3" fmla="*/ 567 h 1701"/>
                  <a:gd name="T4" fmla="*/ 0 w 1247"/>
                  <a:gd name="T5" fmla="*/ 567 h 1701"/>
                  <a:gd name="T6" fmla="*/ 0 w 1247"/>
                  <a:gd name="T7" fmla="*/ 1701 h 1701"/>
                  <a:gd name="T8" fmla="*/ 227 w 1247"/>
                  <a:gd name="T9" fmla="*/ 1701 h 1701"/>
                  <a:gd name="T10" fmla="*/ 227 w 1247"/>
                  <a:gd name="T11" fmla="*/ 1021 h 1701"/>
                  <a:gd name="T12" fmla="*/ 680 w 1247"/>
                  <a:gd name="T13" fmla="*/ 1021 h 1701"/>
                  <a:gd name="T14" fmla="*/ 680 w 1247"/>
                  <a:gd name="T15" fmla="*/ 794 h 1701"/>
                  <a:gd name="T16" fmla="*/ 1247 w 1247"/>
                  <a:gd name="T17" fmla="*/ 794 h 1701"/>
                  <a:gd name="T18" fmla="*/ 1247 w 1247"/>
                  <a:gd name="T19" fmla="*/ 454 h 1701"/>
                  <a:gd name="T20" fmla="*/ 567 w 1247"/>
                  <a:gd name="T21" fmla="*/ 454 h 1701"/>
                  <a:gd name="T22" fmla="*/ 567 w 1247"/>
                  <a:gd name="T23" fmla="*/ 0 h 1701"/>
                  <a:gd name="T24" fmla="*/ 340 w 1247"/>
                  <a:gd name="T25" fmla="*/ 0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47" h="1701">
                    <a:moveTo>
                      <a:pt x="340" y="0"/>
                    </a:moveTo>
                    <a:lnTo>
                      <a:pt x="340" y="567"/>
                    </a:lnTo>
                    <a:lnTo>
                      <a:pt x="0" y="567"/>
                    </a:lnTo>
                    <a:lnTo>
                      <a:pt x="0" y="1701"/>
                    </a:lnTo>
                    <a:lnTo>
                      <a:pt x="227" y="1701"/>
                    </a:lnTo>
                    <a:lnTo>
                      <a:pt x="227" y="1021"/>
                    </a:lnTo>
                    <a:lnTo>
                      <a:pt x="680" y="1021"/>
                    </a:lnTo>
                    <a:lnTo>
                      <a:pt x="680" y="794"/>
                    </a:lnTo>
                    <a:lnTo>
                      <a:pt x="1247" y="794"/>
                    </a:lnTo>
                    <a:lnTo>
                      <a:pt x="1247" y="454"/>
                    </a:lnTo>
                    <a:lnTo>
                      <a:pt x="567" y="454"/>
                    </a:lnTo>
                    <a:lnTo>
                      <a:pt x="567" y="0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718" name="Freeform 46">
                <a:extLst>
                  <a:ext uri="{FF2B5EF4-FFF2-40B4-BE49-F238E27FC236}">
                    <a16:creationId xmlns:a16="http://schemas.microsoft.com/office/drawing/2014/main" id="{FDA02AC1-7BBD-448D-82A6-442252F2F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7313" y="2160"/>
                <a:ext cx="2722" cy="1474"/>
              </a:xfrm>
              <a:custGeom>
                <a:avLst/>
                <a:gdLst>
                  <a:gd name="T0" fmla="*/ 2722 w 2722"/>
                  <a:gd name="T1" fmla="*/ 0 h 1474"/>
                  <a:gd name="T2" fmla="*/ 1928 w 2722"/>
                  <a:gd name="T3" fmla="*/ 0 h 1474"/>
                  <a:gd name="T4" fmla="*/ 1928 w 2722"/>
                  <a:gd name="T5" fmla="*/ 340 h 1474"/>
                  <a:gd name="T6" fmla="*/ 1134 w 2722"/>
                  <a:gd name="T7" fmla="*/ 340 h 1474"/>
                  <a:gd name="T8" fmla="*/ 1134 w 2722"/>
                  <a:gd name="T9" fmla="*/ 794 h 1474"/>
                  <a:gd name="T10" fmla="*/ 907 w 2722"/>
                  <a:gd name="T11" fmla="*/ 794 h 1474"/>
                  <a:gd name="T12" fmla="*/ 907 w 2722"/>
                  <a:gd name="T13" fmla="*/ 340 h 1474"/>
                  <a:gd name="T14" fmla="*/ 0 w 2722"/>
                  <a:gd name="T15" fmla="*/ 340 h 1474"/>
                  <a:gd name="T16" fmla="*/ 0 w 2722"/>
                  <a:gd name="T17" fmla="*/ 794 h 1474"/>
                  <a:gd name="T18" fmla="*/ 681 w 2722"/>
                  <a:gd name="T19" fmla="*/ 794 h 1474"/>
                  <a:gd name="T20" fmla="*/ 681 w 2722"/>
                  <a:gd name="T21" fmla="*/ 1474 h 1474"/>
                  <a:gd name="T22" fmla="*/ 2268 w 2722"/>
                  <a:gd name="T23" fmla="*/ 1474 h 1474"/>
                  <a:gd name="T24" fmla="*/ 2268 w 2722"/>
                  <a:gd name="T25" fmla="*/ 1247 h 1474"/>
                  <a:gd name="T26" fmla="*/ 1474 w 2722"/>
                  <a:gd name="T27" fmla="*/ 1247 h 1474"/>
                  <a:gd name="T28" fmla="*/ 1474 w 2722"/>
                  <a:gd name="T29" fmla="*/ 454 h 1474"/>
                  <a:gd name="T30" fmla="*/ 2722 w 2722"/>
                  <a:gd name="T31" fmla="*/ 454 h 1474"/>
                  <a:gd name="T32" fmla="*/ 2722 w 2722"/>
                  <a:gd name="T33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722" h="1474">
                    <a:moveTo>
                      <a:pt x="2722" y="0"/>
                    </a:moveTo>
                    <a:lnTo>
                      <a:pt x="1928" y="0"/>
                    </a:lnTo>
                    <a:lnTo>
                      <a:pt x="1928" y="340"/>
                    </a:lnTo>
                    <a:lnTo>
                      <a:pt x="1134" y="340"/>
                    </a:lnTo>
                    <a:lnTo>
                      <a:pt x="1134" y="794"/>
                    </a:lnTo>
                    <a:lnTo>
                      <a:pt x="907" y="794"/>
                    </a:lnTo>
                    <a:lnTo>
                      <a:pt x="907" y="340"/>
                    </a:lnTo>
                    <a:lnTo>
                      <a:pt x="0" y="340"/>
                    </a:lnTo>
                    <a:lnTo>
                      <a:pt x="0" y="794"/>
                    </a:lnTo>
                    <a:lnTo>
                      <a:pt x="681" y="794"/>
                    </a:lnTo>
                    <a:lnTo>
                      <a:pt x="681" y="1474"/>
                    </a:lnTo>
                    <a:lnTo>
                      <a:pt x="2268" y="1474"/>
                    </a:lnTo>
                    <a:lnTo>
                      <a:pt x="2268" y="1247"/>
                    </a:lnTo>
                    <a:lnTo>
                      <a:pt x="1474" y="1247"/>
                    </a:lnTo>
                    <a:lnTo>
                      <a:pt x="1474" y="454"/>
                    </a:lnTo>
                    <a:lnTo>
                      <a:pt x="2722" y="454"/>
                    </a:lnTo>
                    <a:lnTo>
                      <a:pt x="27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719" name="Rectangle 47">
                <a:extLst>
                  <a:ext uri="{FF2B5EF4-FFF2-40B4-BE49-F238E27FC236}">
                    <a16:creationId xmlns:a16="http://schemas.microsoft.com/office/drawing/2014/main" id="{FBFAB60B-D1D5-4708-A04D-888E354A3C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-3344" y="3861"/>
                <a:ext cx="227" cy="227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33CC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720" name="Freeform 48">
                <a:extLst>
                  <a:ext uri="{FF2B5EF4-FFF2-40B4-BE49-F238E27FC236}">
                    <a16:creationId xmlns:a16="http://schemas.microsoft.com/office/drawing/2014/main" id="{A0B05650-62C1-482A-984D-48DD0011FD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-3684" y="2273"/>
                <a:ext cx="340" cy="908"/>
              </a:xfrm>
              <a:custGeom>
                <a:avLst/>
                <a:gdLst>
                  <a:gd name="T0" fmla="*/ 340 w 340"/>
                  <a:gd name="T1" fmla="*/ 0 h 908"/>
                  <a:gd name="T2" fmla="*/ 0 w 340"/>
                  <a:gd name="T3" fmla="*/ 0 h 908"/>
                  <a:gd name="T4" fmla="*/ 0 w 340"/>
                  <a:gd name="T5" fmla="*/ 341 h 908"/>
                  <a:gd name="T6" fmla="*/ 113 w 340"/>
                  <a:gd name="T7" fmla="*/ 341 h 908"/>
                  <a:gd name="T8" fmla="*/ 113 w 340"/>
                  <a:gd name="T9" fmla="*/ 908 h 908"/>
                  <a:gd name="T10" fmla="*/ 340 w 340"/>
                  <a:gd name="T11" fmla="*/ 908 h 908"/>
                  <a:gd name="T12" fmla="*/ 340 w 340"/>
                  <a:gd name="T13" fmla="*/ 0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0" h="908">
                    <a:moveTo>
                      <a:pt x="340" y="0"/>
                    </a:moveTo>
                    <a:lnTo>
                      <a:pt x="0" y="0"/>
                    </a:ln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908"/>
                    </a:lnTo>
                    <a:lnTo>
                      <a:pt x="340" y="908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rgbClr val="33CC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sp>
        <p:nvSpPr>
          <p:cNvPr id="28722" name="Rectangle 50">
            <a:extLst>
              <a:ext uri="{FF2B5EF4-FFF2-40B4-BE49-F238E27FC236}">
                <a16:creationId xmlns:a16="http://schemas.microsoft.com/office/drawing/2014/main" id="{7E989290-A547-4C2C-BD47-BCF667BD86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世界地図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3" name="Group 3">
            <a:extLst>
              <a:ext uri="{FF2B5EF4-FFF2-40B4-BE49-F238E27FC236}">
                <a16:creationId xmlns:a16="http://schemas.microsoft.com/office/drawing/2014/main" id="{F3011C3B-F3C3-4ABA-BF6D-AAD64D185FC9}"/>
              </a:ext>
            </a:extLst>
          </p:cNvPr>
          <p:cNvGrpSpPr>
            <a:grpSpLocks/>
          </p:cNvGrpSpPr>
          <p:nvPr/>
        </p:nvGrpSpPr>
        <p:grpSpPr bwMode="auto">
          <a:xfrm>
            <a:off x="812800" y="1012825"/>
            <a:ext cx="8101013" cy="5116513"/>
            <a:chOff x="-9354" y="-6572"/>
            <a:chExt cx="28237" cy="17833"/>
          </a:xfrm>
        </p:grpSpPr>
        <p:sp>
          <p:nvSpPr>
            <p:cNvPr id="30724" name="Freeform 4">
              <a:extLst>
                <a:ext uri="{FF2B5EF4-FFF2-40B4-BE49-F238E27FC236}">
                  <a16:creationId xmlns:a16="http://schemas.microsoft.com/office/drawing/2014/main" id="{D923E5F9-9932-468F-AAC5-9D27C2623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8900" y="-3510"/>
              <a:ext cx="16167" cy="12423"/>
            </a:xfrm>
            <a:custGeom>
              <a:avLst/>
              <a:gdLst>
                <a:gd name="T0" fmla="*/ 13920 w 16167"/>
                <a:gd name="T1" fmla="*/ 2026 h 12423"/>
                <a:gd name="T2" fmla="*/ 13536 w 16167"/>
                <a:gd name="T3" fmla="*/ 1555 h 12423"/>
                <a:gd name="T4" fmla="*/ 12413 w 16167"/>
                <a:gd name="T5" fmla="*/ 1258 h 12423"/>
                <a:gd name="T6" fmla="*/ 11847 w 16167"/>
                <a:gd name="T7" fmla="*/ 1143 h 12423"/>
                <a:gd name="T8" fmla="*/ 8093 w 16167"/>
                <a:gd name="T9" fmla="*/ 0 h 12423"/>
                <a:gd name="T10" fmla="*/ 6836 w 16167"/>
                <a:gd name="T11" fmla="*/ 2160 h 12423"/>
                <a:gd name="T12" fmla="*/ 4647 w 16167"/>
                <a:gd name="T13" fmla="*/ 2694 h 12423"/>
                <a:gd name="T14" fmla="*/ 4128 w 16167"/>
                <a:gd name="T15" fmla="*/ 2755 h 12423"/>
                <a:gd name="T16" fmla="*/ 4676 w 16167"/>
                <a:gd name="T17" fmla="*/ 2131 h 12423"/>
                <a:gd name="T18" fmla="*/ 3927 w 16167"/>
                <a:gd name="T19" fmla="*/ 2035 h 12423"/>
                <a:gd name="T20" fmla="*/ 2717 w 16167"/>
                <a:gd name="T21" fmla="*/ 2602 h 12423"/>
                <a:gd name="T22" fmla="*/ 1383 w 16167"/>
                <a:gd name="T23" fmla="*/ 3159 h 12423"/>
                <a:gd name="T24" fmla="*/ 1824 w 16167"/>
                <a:gd name="T25" fmla="*/ 4157 h 12423"/>
                <a:gd name="T26" fmla="*/ 1594 w 16167"/>
                <a:gd name="T27" fmla="*/ 4867 h 12423"/>
                <a:gd name="T28" fmla="*/ 903 w 16167"/>
                <a:gd name="T29" fmla="*/ 5751 h 12423"/>
                <a:gd name="T30" fmla="*/ 1268 w 16167"/>
                <a:gd name="T31" fmla="*/ 6624 h 12423"/>
                <a:gd name="T32" fmla="*/ 788 w 16167"/>
                <a:gd name="T33" fmla="*/ 7354 h 12423"/>
                <a:gd name="T34" fmla="*/ 29 w 16167"/>
                <a:gd name="T35" fmla="*/ 7815 h 12423"/>
                <a:gd name="T36" fmla="*/ 269 w 16167"/>
                <a:gd name="T37" fmla="*/ 9341 h 12423"/>
                <a:gd name="T38" fmla="*/ 2400 w 16167"/>
                <a:gd name="T39" fmla="*/ 9917 h 12423"/>
                <a:gd name="T40" fmla="*/ 2621 w 16167"/>
                <a:gd name="T41" fmla="*/ 12413 h 12423"/>
                <a:gd name="T42" fmla="*/ 4484 w 16167"/>
                <a:gd name="T43" fmla="*/ 11079 h 12423"/>
                <a:gd name="T44" fmla="*/ 4580 w 16167"/>
                <a:gd name="T45" fmla="*/ 9687 h 12423"/>
                <a:gd name="T46" fmla="*/ 4628 w 16167"/>
                <a:gd name="T47" fmla="*/ 8727 h 12423"/>
                <a:gd name="T48" fmla="*/ 4234 w 16167"/>
                <a:gd name="T49" fmla="*/ 7872 h 12423"/>
                <a:gd name="T50" fmla="*/ 5616 w 16167"/>
                <a:gd name="T51" fmla="*/ 8544 h 12423"/>
                <a:gd name="T52" fmla="*/ 6164 w 16167"/>
                <a:gd name="T53" fmla="*/ 7882 h 12423"/>
                <a:gd name="T54" fmla="*/ 7133 w 16167"/>
                <a:gd name="T55" fmla="*/ 8199 h 12423"/>
                <a:gd name="T56" fmla="*/ 7277 w 16167"/>
                <a:gd name="T57" fmla="*/ 9120 h 12423"/>
                <a:gd name="T58" fmla="*/ 7853 w 16167"/>
                <a:gd name="T59" fmla="*/ 8765 h 12423"/>
                <a:gd name="T60" fmla="*/ 8381 w 16167"/>
                <a:gd name="T61" fmla="*/ 7882 h 12423"/>
                <a:gd name="T62" fmla="*/ 8880 w 16167"/>
                <a:gd name="T63" fmla="*/ 8391 h 12423"/>
                <a:gd name="T64" fmla="*/ 9226 w 16167"/>
                <a:gd name="T65" fmla="*/ 9341 h 12423"/>
                <a:gd name="T66" fmla="*/ 9946 w 16167"/>
                <a:gd name="T67" fmla="*/ 9005 h 12423"/>
                <a:gd name="T68" fmla="*/ 9706 w 16167"/>
                <a:gd name="T69" fmla="*/ 7901 h 12423"/>
                <a:gd name="T70" fmla="*/ 10858 w 16167"/>
                <a:gd name="T71" fmla="*/ 7498 h 12423"/>
                <a:gd name="T72" fmla="*/ 10589 w 16167"/>
                <a:gd name="T73" fmla="*/ 6279 h 12423"/>
                <a:gd name="T74" fmla="*/ 11386 w 16167"/>
                <a:gd name="T75" fmla="*/ 6730 h 12423"/>
                <a:gd name="T76" fmla="*/ 11626 w 16167"/>
                <a:gd name="T77" fmla="*/ 5847 h 12423"/>
                <a:gd name="T78" fmla="*/ 12365 w 16167"/>
                <a:gd name="T79" fmla="*/ 5367 h 12423"/>
                <a:gd name="T80" fmla="*/ 12644 w 16167"/>
                <a:gd name="T81" fmla="*/ 4522 h 12423"/>
                <a:gd name="T82" fmla="*/ 12298 w 16167"/>
                <a:gd name="T83" fmla="*/ 4800 h 12423"/>
                <a:gd name="T84" fmla="*/ 11952 w 16167"/>
                <a:gd name="T85" fmla="*/ 4483 h 12423"/>
                <a:gd name="T86" fmla="*/ 13527 w 16167"/>
                <a:gd name="T87" fmla="*/ 4090 h 12423"/>
                <a:gd name="T88" fmla="*/ 14074 w 16167"/>
                <a:gd name="T89" fmla="*/ 3831 h 12423"/>
                <a:gd name="T90" fmla="*/ 14343 w 16167"/>
                <a:gd name="T91" fmla="*/ 5011 h 12423"/>
                <a:gd name="T92" fmla="*/ 15233 w 16167"/>
                <a:gd name="T93" fmla="*/ 3538 h 12423"/>
                <a:gd name="T94" fmla="*/ 16148 w 16167"/>
                <a:gd name="T95" fmla="*/ 3101 h 1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167" h="12423">
                  <a:moveTo>
                    <a:pt x="15812" y="2573"/>
                  </a:moveTo>
                  <a:lnTo>
                    <a:pt x="15860" y="2016"/>
                  </a:lnTo>
                  <a:lnTo>
                    <a:pt x="13920" y="2026"/>
                  </a:lnTo>
                  <a:lnTo>
                    <a:pt x="13892" y="1709"/>
                  </a:lnTo>
                  <a:lnTo>
                    <a:pt x="13546" y="1709"/>
                  </a:lnTo>
                  <a:lnTo>
                    <a:pt x="13536" y="1555"/>
                  </a:lnTo>
                  <a:lnTo>
                    <a:pt x="13066" y="1594"/>
                  </a:lnTo>
                  <a:lnTo>
                    <a:pt x="13104" y="1219"/>
                  </a:lnTo>
                  <a:lnTo>
                    <a:pt x="12413" y="1258"/>
                  </a:lnTo>
                  <a:lnTo>
                    <a:pt x="12375" y="1584"/>
                  </a:lnTo>
                  <a:lnTo>
                    <a:pt x="11837" y="1594"/>
                  </a:lnTo>
                  <a:lnTo>
                    <a:pt x="11847" y="1143"/>
                  </a:lnTo>
                  <a:lnTo>
                    <a:pt x="10148" y="1100"/>
                  </a:lnTo>
                  <a:lnTo>
                    <a:pt x="10167" y="0"/>
                  </a:lnTo>
                  <a:lnTo>
                    <a:pt x="8093" y="0"/>
                  </a:lnTo>
                  <a:lnTo>
                    <a:pt x="8093" y="1123"/>
                  </a:lnTo>
                  <a:lnTo>
                    <a:pt x="6836" y="1123"/>
                  </a:lnTo>
                  <a:lnTo>
                    <a:pt x="6836" y="2160"/>
                  </a:lnTo>
                  <a:lnTo>
                    <a:pt x="5127" y="2141"/>
                  </a:lnTo>
                  <a:lnTo>
                    <a:pt x="5127" y="2707"/>
                  </a:lnTo>
                  <a:lnTo>
                    <a:pt x="4647" y="2694"/>
                  </a:lnTo>
                  <a:lnTo>
                    <a:pt x="4666" y="3187"/>
                  </a:lnTo>
                  <a:lnTo>
                    <a:pt x="4128" y="3168"/>
                  </a:lnTo>
                  <a:lnTo>
                    <a:pt x="4128" y="2755"/>
                  </a:lnTo>
                  <a:lnTo>
                    <a:pt x="4685" y="2755"/>
                  </a:lnTo>
                  <a:lnTo>
                    <a:pt x="4676" y="2707"/>
                  </a:lnTo>
                  <a:lnTo>
                    <a:pt x="4676" y="2131"/>
                  </a:lnTo>
                  <a:lnTo>
                    <a:pt x="4167" y="2151"/>
                  </a:lnTo>
                  <a:lnTo>
                    <a:pt x="4138" y="2035"/>
                  </a:lnTo>
                  <a:lnTo>
                    <a:pt x="3927" y="2035"/>
                  </a:lnTo>
                  <a:lnTo>
                    <a:pt x="3917" y="1911"/>
                  </a:lnTo>
                  <a:lnTo>
                    <a:pt x="2717" y="1920"/>
                  </a:lnTo>
                  <a:lnTo>
                    <a:pt x="2717" y="2602"/>
                  </a:lnTo>
                  <a:lnTo>
                    <a:pt x="2285" y="2602"/>
                  </a:lnTo>
                  <a:lnTo>
                    <a:pt x="2247" y="3159"/>
                  </a:lnTo>
                  <a:lnTo>
                    <a:pt x="1383" y="3159"/>
                  </a:lnTo>
                  <a:lnTo>
                    <a:pt x="1383" y="3859"/>
                  </a:lnTo>
                  <a:lnTo>
                    <a:pt x="1824" y="3850"/>
                  </a:lnTo>
                  <a:lnTo>
                    <a:pt x="1824" y="4157"/>
                  </a:lnTo>
                  <a:lnTo>
                    <a:pt x="2084" y="4157"/>
                  </a:lnTo>
                  <a:lnTo>
                    <a:pt x="2064" y="4877"/>
                  </a:lnTo>
                  <a:lnTo>
                    <a:pt x="1594" y="4867"/>
                  </a:lnTo>
                  <a:lnTo>
                    <a:pt x="1584" y="5299"/>
                  </a:lnTo>
                  <a:lnTo>
                    <a:pt x="903" y="5328"/>
                  </a:lnTo>
                  <a:lnTo>
                    <a:pt x="903" y="5751"/>
                  </a:lnTo>
                  <a:lnTo>
                    <a:pt x="567" y="5751"/>
                  </a:lnTo>
                  <a:lnTo>
                    <a:pt x="586" y="6643"/>
                  </a:lnTo>
                  <a:lnTo>
                    <a:pt x="1268" y="6624"/>
                  </a:lnTo>
                  <a:lnTo>
                    <a:pt x="1268" y="6787"/>
                  </a:lnTo>
                  <a:lnTo>
                    <a:pt x="797" y="6797"/>
                  </a:lnTo>
                  <a:lnTo>
                    <a:pt x="788" y="7354"/>
                  </a:lnTo>
                  <a:lnTo>
                    <a:pt x="231" y="7363"/>
                  </a:lnTo>
                  <a:lnTo>
                    <a:pt x="240" y="7805"/>
                  </a:lnTo>
                  <a:lnTo>
                    <a:pt x="29" y="7815"/>
                  </a:lnTo>
                  <a:lnTo>
                    <a:pt x="0" y="8899"/>
                  </a:lnTo>
                  <a:lnTo>
                    <a:pt x="240" y="8880"/>
                  </a:lnTo>
                  <a:lnTo>
                    <a:pt x="269" y="9341"/>
                  </a:lnTo>
                  <a:lnTo>
                    <a:pt x="2055" y="9351"/>
                  </a:lnTo>
                  <a:lnTo>
                    <a:pt x="2055" y="9927"/>
                  </a:lnTo>
                  <a:lnTo>
                    <a:pt x="2400" y="9917"/>
                  </a:lnTo>
                  <a:lnTo>
                    <a:pt x="2400" y="11059"/>
                  </a:lnTo>
                  <a:lnTo>
                    <a:pt x="2660" y="11021"/>
                  </a:lnTo>
                  <a:lnTo>
                    <a:pt x="2621" y="12413"/>
                  </a:lnTo>
                  <a:lnTo>
                    <a:pt x="4148" y="12423"/>
                  </a:lnTo>
                  <a:lnTo>
                    <a:pt x="4138" y="11079"/>
                  </a:lnTo>
                  <a:lnTo>
                    <a:pt x="4484" y="11079"/>
                  </a:lnTo>
                  <a:lnTo>
                    <a:pt x="4464" y="9917"/>
                  </a:lnTo>
                  <a:lnTo>
                    <a:pt x="4589" y="9917"/>
                  </a:lnTo>
                  <a:lnTo>
                    <a:pt x="4580" y="9687"/>
                  </a:lnTo>
                  <a:lnTo>
                    <a:pt x="5290" y="9715"/>
                  </a:lnTo>
                  <a:lnTo>
                    <a:pt x="5309" y="8717"/>
                  </a:lnTo>
                  <a:lnTo>
                    <a:pt x="4628" y="8727"/>
                  </a:lnTo>
                  <a:lnTo>
                    <a:pt x="4599" y="8611"/>
                  </a:lnTo>
                  <a:lnTo>
                    <a:pt x="4272" y="8631"/>
                  </a:lnTo>
                  <a:lnTo>
                    <a:pt x="4234" y="7872"/>
                  </a:lnTo>
                  <a:lnTo>
                    <a:pt x="4637" y="7891"/>
                  </a:lnTo>
                  <a:lnTo>
                    <a:pt x="4647" y="8544"/>
                  </a:lnTo>
                  <a:lnTo>
                    <a:pt x="5616" y="8544"/>
                  </a:lnTo>
                  <a:lnTo>
                    <a:pt x="5626" y="8314"/>
                  </a:lnTo>
                  <a:lnTo>
                    <a:pt x="6192" y="8285"/>
                  </a:lnTo>
                  <a:lnTo>
                    <a:pt x="6164" y="7882"/>
                  </a:lnTo>
                  <a:lnTo>
                    <a:pt x="6682" y="7872"/>
                  </a:lnTo>
                  <a:lnTo>
                    <a:pt x="6701" y="8199"/>
                  </a:lnTo>
                  <a:lnTo>
                    <a:pt x="7133" y="8199"/>
                  </a:lnTo>
                  <a:lnTo>
                    <a:pt x="7162" y="8746"/>
                  </a:lnTo>
                  <a:lnTo>
                    <a:pt x="7296" y="8765"/>
                  </a:lnTo>
                  <a:lnTo>
                    <a:pt x="7277" y="9120"/>
                  </a:lnTo>
                  <a:lnTo>
                    <a:pt x="7527" y="9120"/>
                  </a:lnTo>
                  <a:lnTo>
                    <a:pt x="7546" y="8775"/>
                  </a:lnTo>
                  <a:lnTo>
                    <a:pt x="7853" y="8765"/>
                  </a:lnTo>
                  <a:lnTo>
                    <a:pt x="7872" y="8218"/>
                  </a:lnTo>
                  <a:lnTo>
                    <a:pt x="8324" y="8189"/>
                  </a:lnTo>
                  <a:lnTo>
                    <a:pt x="8381" y="7882"/>
                  </a:lnTo>
                  <a:lnTo>
                    <a:pt x="8640" y="7872"/>
                  </a:lnTo>
                  <a:lnTo>
                    <a:pt x="8621" y="8400"/>
                  </a:lnTo>
                  <a:lnTo>
                    <a:pt x="8880" y="8391"/>
                  </a:lnTo>
                  <a:lnTo>
                    <a:pt x="8900" y="8995"/>
                  </a:lnTo>
                  <a:lnTo>
                    <a:pt x="9216" y="9015"/>
                  </a:lnTo>
                  <a:lnTo>
                    <a:pt x="9226" y="9341"/>
                  </a:lnTo>
                  <a:lnTo>
                    <a:pt x="9428" y="9360"/>
                  </a:lnTo>
                  <a:lnTo>
                    <a:pt x="9408" y="9034"/>
                  </a:lnTo>
                  <a:lnTo>
                    <a:pt x="9946" y="9005"/>
                  </a:lnTo>
                  <a:lnTo>
                    <a:pt x="9917" y="8179"/>
                  </a:lnTo>
                  <a:lnTo>
                    <a:pt x="9716" y="8189"/>
                  </a:lnTo>
                  <a:lnTo>
                    <a:pt x="9706" y="7901"/>
                  </a:lnTo>
                  <a:lnTo>
                    <a:pt x="10580" y="7872"/>
                  </a:lnTo>
                  <a:lnTo>
                    <a:pt x="10599" y="7527"/>
                  </a:lnTo>
                  <a:lnTo>
                    <a:pt x="10858" y="7498"/>
                  </a:lnTo>
                  <a:lnTo>
                    <a:pt x="10839" y="6576"/>
                  </a:lnTo>
                  <a:lnTo>
                    <a:pt x="10589" y="6567"/>
                  </a:lnTo>
                  <a:lnTo>
                    <a:pt x="10589" y="6279"/>
                  </a:lnTo>
                  <a:lnTo>
                    <a:pt x="11108" y="6279"/>
                  </a:lnTo>
                  <a:lnTo>
                    <a:pt x="11136" y="6711"/>
                  </a:lnTo>
                  <a:lnTo>
                    <a:pt x="11386" y="6730"/>
                  </a:lnTo>
                  <a:lnTo>
                    <a:pt x="11386" y="6269"/>
                  </a:lnTo>
                  <a:lnTo>
                    <a:pt x="11616" y="6307"/>
                  </a:lnTo>
                  <a:lnTo>
                    <a:pt x="11626" y="5847"/>
                  </a:lnTo>
                  <a:lnTo>
                    <a:pt x="12279" y="5827"/>
                  </a:lnTo>
                  <a:lnTo>
                    <a:pt x="12279" y="5367"/>
                  </a:lnTo>
                  <a:lnTo>
                    <a:pt x="12365" y="5367"/>
                  </a:lnTo>
                  <a:lnTo>
                    <a:pt x="12365" y="5626"/>
                  </a:lnTo>
                  <a:lnTo>
                    <a:pt x="12653" y="5568"/>
                  </a:lnTo>
                  <a:lnTo>
                    <a:pt x="12644" y="4522"/>
                  </a:lnTo>
                  <a:lnTo>
                    <a:pt x="12365" y="4531"/>
                  </a:lnTo>
                  <a:lnTo>
                    <a:pt x="12384" y="4771"/>
                  </a:lnTo>
                  <a:lnTo>
                    <a:pt x="12298" y="4800"/>
                  </a:lnTo>
                  <a:lnTo>
                    <a:pt x="12269" y="4656"/>
                  </a:lnTo>
                  <a:lnTo>
                    <a:pt x="11972" y="4637"/>
                  </a:lnTo>
                  <a:lnTo>
                    <a:pt x="11952" y="4483"/>
                  </a:lnTo>
                  <a:lnTo>
                    <a:pt x="12288" y="4445"/>
                  </a:lnTo>
                  <a:lnTo>
                    <a:pt x="12298" y="4099"/>
                  </a:lnTo>
                  <a:lnTo>
                    <a:pt x="13527" y="4090"/>
                  </a:lnTo>
                  <a:lnTo>
                    <a:pt x="13536" y="3562"/>
                  </a:lnTo>
                  <a:lnTo>
                    <a:pt x="14074" y="3523"/>
                  </a:lnTo>
                  <a:lnTo>
                    <a:pt x="14074" y="3831"/>
                  </a:lnTo>
                  <a:lnTo>
                    <a:pt x="13728" y="3879"/>
                  </a:lnTo>
                  <a:lnTo>
                    <a:pt x="13767" y="5031"/>
                  </a:lnTo>
                  <a:lnTo>
                    <a:pt x="14343" y="5011"/>
                  </a:lnTo>
                  <a:lnTo>
                    <a:pt x="14304" y="4042"/>
                  </a:lnTo>
                  <a:lnTo>
                    <a:pt x="15197" y="4003"/>
                  </a:lnTo>
                  <a:lnTo>
                    <a:pt x="15233" y="3538"/>
                  </a:lnTo>
                  <a:lnTo>
                    <a:pt x="15793" y="3529"/>
                  </a:lnTo>
                  <a:lnTo>
                    <a:pt x="15783" y="3068"/>
                  </a:lnTo>
                  <a:lnTo>
                    <a:pt x="16148" y="3101"/>
                  </a:lnTo>
                  <a:lnTo>
                    <a:pt x="16167" y="2592"/>
                  </a:lnTo>
                  <a:lnTo>
                    <a:pt x="15812" y="2573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25" name="Freeform 5">
              <a:extLst>
                <a:ext uri="{FF2B5EF4-FFF2-40B4-BE49-F238E27FC236}">
                  <a16:creationId xmlns:a16="http://schemas.microsoft.com/office/drawing/2014/main" id="{AF4CA940-9BE2-4B3F-BAE3-2A8A36BCF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" y="-2640"/>
              <a:ext cx="10502" cy="13901"/>
            </a:xfrm>
            <a:custGeom>
              <a:avLst/>
              <a:gdLst>
                <a:gd name="T0" fmla="*/ 5347 w 10502"/>
                <a:gd name="T1" fmla="*/ 29 h 13901"/>
                <a:gd name="T2" fmla="*/ 5568 w 10502"/>
                <a:gd name="T3" fmla="*/ 835 h 13901"/>
                <a:gd name="T4" fmla="*/ 3917 w 10502"/>
                <a:gd name="T5" fmla="*/ 1478 h 13901"/>
                <a:gd name="T6" fmla="*/ 2496 w 10502"/>
                <a:gd name="T7" fmla="*/ 1008 h 13901"/>
                <a:gd name="T8" fmla="*/ 2131 w 10502"/>
                <a:gd name="T9" fmla="*/ 1498 h 13901"/>
                <a:gd name="T10" fmla="*/ 0 w 10502"/>
                <a:gd name="T11" fmla="*/ 922 h 13901"/>
                <a:gd name="T12" fmla="*/ 730 w 10502"/>
                <a:gd name="T13" fmla="*/ 1747 h 13901"/>
                <a:gd name="T14" fmla="*/ 221 w 10502"/>
                <a:gd name="T15" fmla="*/ 2160 h 13901"/>
                <a:gd name="T16" fmla="*/ 1430 w 10502"/>
                <a:gd name="T17" fmla="*/ 3216 h 13901"/>
                <a:gd name="T18" fmla="*/ 2371 w 10502"/>
                <a:gd name="T19" fmla="*/ 2986 h 13901"/>
                <a:gd name="T20" fmla="*/ 3072 w 10502"/>
                <a:gd name="T21" fmla="*/ 3907 h 13901"/>
                <a:gd name="T22" fmla="*/ 3523 w 10502"/>
                <a:gd name="T23" fmla="*/ 4474 h 13901"/>
                <a:gd name="T24" fmla="*/ 4320 w 10502"/>
                <a:gd name="T25" fmla="*/ 6067 h 13901"/>
                <a:gd name="T26" fmla="*/ 4790 w 10502"/>
                <a:gd name="T27" fmla="*/ 6998 h 13901"/>
                <a:gd name="T28" fmla="*/ 5222 w 10502"/>
                <a:gd name="T29" fmla="*/ 7517 h 13901"/>
                <a:gd name="T30" fmla="*/ 6010 w 10502"/>
                <a:gd name="T31" fmla="*/ 7661 h 13901"/>
                <a:gd name="T32" fmla="*/ 6365 w 10502"/>
                <a:gd name="T33" fmla="*/ 8093 h 13901"/>
                <a:gd name="T34" fmla="*/ 6931 w 10502"/>
                <a:gd name="T35" fmla="*/ 8237 h 13901"/>
                <a:gd name="T36" fmla="*/ 7498 w 10502"/>
                <a:gd name="T37" fmla="*/ 10022 h 13901"/>
                <a:gd name="T38" fmla="*/ 7373 w 10502"/>
                <a:gd name="T39" fmla="*/ 11232 h 13901"/>
                <a:gd name="T40" fmla="*/ 7171 w 10502"/>
                <a:gd name="T41" fmla="*/ 11923 h 13901"/>
                <a:gd name="T42" fmla="*/ 7286 w 10502"/>
                <a:gd name="T43" fmla="*/ 13315 h 13901"/>
                <a:gd name="T44" fmla="*/ 7814 w 10502"/>
                <a:gd name="T45" fmla="*/ 13901 h 13901"/>
                <a:gd name="T46" fmla="*/ 8074 w 10502"/>
                <a:gd name="T47" fmla="*/ 13315 h 13901"/>
                <a:gd name="T48" fmla="*/ 8669 w 10502"/>
                <a:gd name="T49" fmla="*/ 12307 h 13901"/>
                <a:gd name="T50" fmla="*/ 9350 w 10502"/>
                <a:gd name="T51" fmla="*/ 11501 h 13901"/>
                <a:gd name="T52" fmla="*/ 9936 w 10502"/>
                <a:gd name="T53" fmla="*/ 10714 h 13901"/>
                <a:gd name="T54" fmla="*/ 10502 w 10502"/>
                <a:gd name="T55" fmla="*/ 9773 h 13901"/>
                <a:gd name="T56" fmla="*/ 9139 w 10502"/>
                <a:gd name="T57" fmla="*/ 8726 h 13901"/>
                <a:gd name="T58" fmla="*/ 7018 w 10502"/>
                <a:gd name="T59" fmla="*/ 8093 h 13901"/>
                <a:gd name="T60" fmla="*/ 6634 w 10502"/>
                <a:gd name="T61" fmla="*/ 7968 h 13901"/>
                <a:gd name="T62" fmla="*/ 6518 w 10502"/>
                <a:gd name="T63" fmla="*/ 7632 h 13901"/>
                <a:gd name="T64" fmla="*/ 6403 w 10502"/>
                <a:gd name="T65" fmla="*/ 7258 h 13901"/>
                <a:gd name="T66" fmla="*/ 6163 w 10502"/>
                <a:gd name="T67" fmla="*/ 6960 h 13901"/>
                <a:gd name="T68" fmla="*/ 5731 w 10502"/>
                <a:gd name="T69" fmla="*/ 7267 h 13901"/>
                <a:gd name="T70" fmla="*/ 5520 w 10502"/>
                <a:gd name="T71" fmla="*/ 6950 h 13901"/>
                <a:gd name="T72" fmla="*/ 6605 w 10502"/>
                <a:gd name="T73" fmla="*/ 6422 h 13901"/>
                <a:gd name="T74" fmla="*/ 6864 w 10502"/>
                <a:gd name="T75" fmla="*/ 6874 h 13901"/>
                <a:gd name="T76" fmla="*/ 7210 w 10502"/>
                <a:gd name="T77" fmla="*/ 6067 h 13901"/>
                <a:gd name="T78" fmla="*/ 7613 w 10502"/>
                <a:gd name="T79" fmla="*/ 5146 h 13901"/>
                <a:gd name="T80" fmla="*/ 8323 w 10502"/>
                <a:gd name="T81" fmla="*/ 5021 h 13901"/>
                <a:gd name="T82" fmla="*/ 7632 w 10502"/>
                <a:gd name="T83" fmla="*/ 4445 h 13901"/>
                <a:gd name="T84" fmla="*/ 8890 w 10502"/>
                <a:gd name="T85" fmla="*/ 4368 h 13901"/>
                <a:gd name="T86" fmla="*/ 7075 w 10502"/>
                <a:gd name="T87" fmla="*/ 2630 h 13901"/>
                <a:gd name="T88" fmla="*/ 6749 w 10502"/>
                <a:gd name="T89" fmla="*/ 4301 h 13901"/>
                <a:gd name="T90" fmla="*/ 6298 w 10502"/>
                <a:gd name="T91" fmla="*/ 3619 h 13901"/>
                <a:gd name="T92" fmla="*/ 5731 w 10502"/>
                <a:gd name="T93" fmla="*/ 3178 h 13901"/>
                <a:gd name="T94" fmla="*/ 6182 w 10502"/>
                <a:gd name="T95" fmla="*/ 2342 h 13901"/>
                <a:gd name="T96" fmla="*/ 6758 w 10502"/>
                <a:gd name="T97" fmla="*/ 1872 h 13901"/>
                <a:gd name="T98" fmla="*/ 5981 w 10502"/>
                <a:gd name="T99" fmla="*/ 1478 h 13901"/>
                <a:gd name="T100" fmla="*/ 5626 w 10502"/>
                <a:gd name="T101" fmla="*/ 682 h 13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02" h="13901">
                  <a:moveTo>
                    <a:pt x="5616" y="0"/>
                  </a:moveTo>
                  <a:lnTo>
                    <a:pt x="5347" y="29"/>
                  </a:lnTo>
                  <a:lnTo>
                    <a:pt x="5357" y="854"/>
                  </a:lnTo>
                  <a:lnTo>
                    <a:pt x="5568" y="835"/>
                  </a:lnTo>
                  <a:lnTo>
                    <a:pt x="5578" y="1478"/>
                  </a:lnTo>
                  <a:lnTo>
                    <a:pt x="3917" y="1478"/>
                  </a:lnTo>
                  <a:lnTo>
                    <a:pt x="3936" y="1027"/>
                  </a:lnTo>
                  <a:lnTo>
                    <a:pt x="2496" y="1008"/>
                  </a:lnTo>
                  <a:lnTo>
                    <a:pt x="2506" y="1478"/>
                  </a:lnTo>
                  <a:lnTo>
                    <a:pt x="2131" y="1498"/>
                  </a:lnTo>
                  <a:lnTo>
                    <a:pt x="2102" y="902"/>
                  </a:lnTo>
                  <a:lnTo>
                    <a:pt x="0" y="922"/>
                  </a:lnTo>
                  <a:lnTo>
                    <a:pt x="19" y="1718"/>
                  </a:lnTo>
                  <a:lnTo>
                    <a:pt x="730" y="1747"/>
                  </a:lnTo>
                  <a:lnTo>
                    <a:pt x="691" y="2131"/>
                  </a:lnTo>
                  <a:lnTo>
                    <a:pt x="221" y="2160"/>
                  </a:lnTo>
                  <a:lnTo>
                    <a:pt x="230" y="3254"/>
                  </a:lnTo>
                  <a:lnTo>
                    <a:pt x="1430" y="3216"/>
                  </a:lnTo>
                  <a:lnTo>
                    <a:pt x="1450" y="3014"/>
                  </a:lnTo>
                  <a:lnTo>
                    <a:pt x="2371" y="2986"/>
                  </a:lnTo>
                  <a:lnTo>
                    <a:pt x="2352" y="3869"/>
                  </a:lnTo>
                  <a:lnTo>
                    <a:pt x="3072" y="3907"/>
                  </a:lnTo>
                  <a:lnTo>
                    <a:pt x="3053" y="4454"/>
                  </a:lnTo>
                  <a:lnTo>
                    <a:pt x="3523" y="4474"/>
                  </a:lnTo>
                  <a:lnTo>
                    <a:pt x="3533" y="6058"/>
                  </a:lnTo>
                  <a:lnTo>
                    <a:pt x="4320" y="6067"/>
                  </a:lnTo>
                  <a:lnTo>
                    <a:pt x="4330" y="6941"/>
                  </a:lnTo>
                  <a:lnTo>
                    <a:pt x="4790" y="6998"/>
                  </a:lnTo>
                  <a:lnTo>
                    <a:pt x="4771" y="7536"/>
                  </a:lnTo>
                  <a:lnTo>
                    <a:pt x="5222" y="7517"/>
                  </a:lnTo>
                  <a:lnTo>
                    <a:pt x="5213" y="7661"/>
                  </a:lnTo>
                  <a:lnTo>
                    <a:pt x="6010" y="7661"/>
                  </a:lnTo>
                  <a:lnTo>
                    <a:pt x="6010" y="8112"/>
                  </a:lnTo>
                  <a:lnTo>
                    <a:pt x="6365" y="8093"/>
                  </a:lnTo>
                  <a:lnTo>
                    <a:pt x="6365" y="8246"/>
                  </a:lnTo>
                  <a:lnTo>
                    <a:pt x="6931" y="8237"/>
                  </a:lnTo>
                  <a:lnTo>
                    <a:pt x="6950" y="10013"/>
                  </a:lnTo>
                  <a:lnTo>
                    <a:pt x="7498" y="10022"/>
                  </a:lnTo>
                  <a:lnTo>
                    <a:pt x="7526" y="11222"/>
                  </a:lnTo>
                  <a:lnTo>
                    <a:pt x="7373" y="11232"/>
                  </a:lnTo>
                  <a:lnTo>
                    <a:pt x="7411" y="11923"/>
                  </a:lnTo>
                  <a:lnTo>
                    <a:pt x="7171" y="11923"/>
                  </a:lnTo>
                  <a:lnTo>
                    <a:pt x="7152" y="13334"/>
                  </a:lnTo>
                  <a:lnTo>
                    <a:pt x="7286" y="13315"/>
                  </a:lnTo>
                  <a:lnTo>
                    <a:pt x="7258" y="13882"/>
                  </a:lnTo>
                  <a:lnTo>
                    <a:pt x="7814" y="13901"/>
                  </a:lnTo>
                  <a:lnTo>
                    <a:pt x="7757" y="13392"/>
                  </a:lnTo>
                  <a:lnTo>
                    <a:pt x="8074" y="13315"/>
                  </a:lnTo>
                  <a:lnTo>
                    <a:pt x="8102" y="12317"/>
                  </a:lnTo>
                  <a:lnTo>
                    <a:pt x="8669" y="12307"/>
                  </a:lnTo>
                  <a:lnTo>
                    <a:pt x="8650" y="11520"/>
                  </a:lnTo>
                  <a:lnTo>
                    <a:pt x="9350" y="11501"/>
                  </a:lnTo>
                  <a:lnTo>
                    <a:pt x="9360" y="10733"/>
                  </a:lnTo>
                  <a:lnTo>
                    <a:pt x="9936" y="10714"/>
                  </a:lnTo>
                  <a:lnTo>
                    <a:pt x="9907" y="9811"/>
                  </a:lnTo>
                  <a:lnTo>
                    <a:pt x="10502" y="9773"/>
                  </a:lnTo>
                  <a:lnTo>
                    <a:pt x="10502" y="8736"/>
                  </a:lnTo>
                  <a:lnTo>
                    <a:pt x="9139" y="8726"/>
                  </a:lnTo>
                  <a:lnTo>
                    <a:pt x="9101" y="8074"/>
                  </a:lnTo>
                  <a:lnTo>
                    <a:pt x="7018" y="8093"/>
                  </a:lnTo>
                  <a:lnTo>
                    <a:pt x="6960" y="7949"/>
                  </a:lnTo>
                  <a:lnTo>
                    <a:pt x="6634" y="7968"/>
                  </a:lnTo>
                  <a:lnTo>
                    <a:pt x="6643" y="7632"/>
                  </a:lnTo>
                  <a:lnTo>
                    <a:pt x="6518" y="7632"/>
                  </a:lnTo>
                  <a:lnTo>
                    <a:pt x="6538" y="7315"/>
                  </a:lnTo>
                  <a:lnTo>
                    <a:pt x="6403" y="7258"/>
                  </a:lnTo>
                  <a:lnTo>
                    <a:pt x="6413" y="6970"/>
                  </a:lnTo>
                  <a:lnTo>
                    <a:pt x="6163" y="6960"/>
                  </a:lnTo>
                  <a:lnTo>
                    <a:pt x="6096" y="7258"/>
                  </a:lnTo>
                  <a:lnTo>
                    <a:pt x="5731" y="7267"/>
                  </a:lnTo>
                  <a:lnTo>
                    <a:pt x="5731" y="6912"/>
                  </a:lnTo>
                  <a:lnTo>
                    <a:pt x="5520" y="6950"/>
                  </a:lnTo>
                  <a:lnTo>
                    <a:pt x="5443" y="6384"/>
                  </a:lnTo>
                  <a:lnTo>
                    <a:pt x="6605" y="6422"/>
                  </a:lnTo>
                  <a:lnTo>
                    <a:pt x="6605" y="6835"/>
                  </a:lnTo>
                  <a:lnTo>
                    <a:pt x="6864" y="6874"/>
                  </a:lnTo>
                  <a:lnTo>
                    <a:pt x="6893" y="6096"/>
                  </a:lnTo>
                  <a:lnTo>
                    <a:pt x="7210" y="6067"/>
                  </a:lnTo>
                  <a:lnTo>
                    <a:pt x="7181" y="5165"/>
                  </a:lnTo>
                  <a:lnTo>
                    <a:pt x="7613" y="5146"/>
                  </a:lnTo>
                  <a:lnTo>
                    <a:pt x="7670" y="5030"/>
                  </a:lnTo>
                  <a:lnTo>
                    <a:pt x="8323" y="5021"/>
                  </a:lnTo>
                  <a:lnTo>
                    <a:pt x="8314" y="4483"/>
                  </a:lnTo>
                  <a:lnTo>
                    <a:pt x="7632" y="4445"/>
                  </a:lnTo>
                  <a:lnTo>
                    <a:pt x="7661" y="4358"/>
                  </a:lnTo>
                  <a:lnTo>
                    <a:pt x="8890" y="4368"/>
                  </a:lnTo>
                  <a:lnTo>
                    <a:pt x="8880" y="2611"/>
                  </a:lnTo>
                  <a:lnTo>
                    <a:pt x="7075" y="2630"/>
                  </a:lnTo>
                  <a:lnTo>
                    <a:pt x="7046" y="4330"/>
                  </a:lnTo>
                  <a:lnTo>
                    <a:pt x="6749" y="4301"/>
                  </a:lnTo>
                  <a:lnTo>
                    <a:pt x="6749" y="3619"/>
                  </a:lnTo>
                  <a:lnTo>
                    <a:pt x="6298" y="3619"/>
                  </a:lnTo>
                  <a:lnTo>
                    <a:pt x="6317" y="3206"/>
                  </a:lnTo>
                  <a:lnTo>
                    <a:pt x="5731" y="3178"/>
                  </a:lnTo>
                  <a:lnTo>
                    <a:pt x="5731" y="2333"/>
                  </a:lnTo>
                  <a:lnTo>
                    <a:pt x="6182" y="2342"/>
                  </a:lnTo>
                  <a:lnTo>
                    <a:pt x="6163" y="1882"/>
                  </a:lnTo>
                  <a:lnTo>
                    <a:pt x="6758" y="1872"/>
                  </a:lnTo>
                  <a:lnTo>
                    <a:pt x="6758" y="1498"/>
                  </a:lnTo>
                  <a:lnTo>
                    <a:pt x="5981" y="1478"/>
                  </a:lnTo>
                  <a:lnTo>
                    <a:pt x="5942" y="701"/>
                  </a:lnTo>
                  <a:lnTo>
                    <a:pt x="5626" y="682"/>
                  </a:lnTo>
                  <a:lnTo>
                    <a:pt x="5616" y="0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26" name="Rectangle 6">
              <a:extLst>
                <a:ext uri="{FF2B5EF4-FFF2-40B4-BE49-F238E27FC236}">
                  <a16:creationId xmlns:a16="http://schemas.microsoft.com/office/drawing/2014/main" id="{B065C387-258F-4F2B-BB97-39E0EA36CD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6583"/>
              <a:ext cx="1474" cy="340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27" name="Rectangle 7">
              <a:extLst>
                <a:ext uri="{FF2B5EF4-FFF2-40B4-BE49-F238E27FC236}">
                  <a16:creationId xmlns:a16="http://schemas.microsoft.com/office/drawing/2014/main" id="{B663FBA6-9AE1-44B1-AC0E-31CE00DBA6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9644"/>
              <a:ext cx="453" cy="341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28" name="Rectangle 8">
              <a:extLst>
                <a:ext uri="{FF2B5EF4-FFF2-40B4-BE49-F238E27FC236}">
                  <a16:creationId xmlns:a16="http://schemas.microsoft.com/office/drawing/2014/main" id="{4A31BDD8-93F5-4256-8855-517D28C559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809"/>
              <a:ext cx="794" cy="114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29" name="Rectangle 9">
              <a:extLst>
                <a:ext uri="{FF2B5EF4-FFF2-40B4-BE49-F238E27FC236}">
                  <a16:creationId xmlns:a16="http://schemas.microsoft.com/office/drawing/2014/main" id="{38D8CAB9-9652-40CF-AEF3-F0B2F8169A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4206"/>
              <a:ext cx="113" cy="227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30" name="Rectangle 10">
              <a:extLst>
                <a:ext uri="{FF2B5EF4-FFF2-40B4-BE49-F238E27FC236}">
                  <a16:creationId xmlns:a16="http://schemas.microsoft.com/office/drawing/2014/main" id="{16DE9E09-8520-41E8-9651-F73BD10C6C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303" y="5449"/>
              <a:ext cx="227" cy="22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31" name="Rectangle 11">
              <a:extLst>
                <a:ext uri="{FF2B5EF4-FFF2-40B4-BE49-F238E27FC236}">
                  <a16:creationId xmlns:a16="http://schemas.microsoft.com/office/drawing/2014/main" id="{8165D69F-AB28-4E51-B968-B7AEC0DF4D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2273"/>
              <a:ext cx="340" cy="341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32" name="Freeform 12">
              <a:extLst>
                <a:ext uri="{FF2B5EF4-FFF2-40B4-BE49-F238E27FC236}">
                  <a16:creationId xmlns:a16="http://schemas.microsoft.com/office/drawing/2014/main" id="{5BE39CE4-6E5C-408A-8D9D-A2844DFAD8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3" y="2727"/>
              <a:ext cx="1021" cy="1021"/>
            </a:xfrm>
            <a:custGeom>
              <a:avLst/>
              <a:gdLst>
                <a:gd name="T0" fmla="*/ 1021 w 1021"/>
                <a:gd name="T1" fmla="*/ 0 h 1021"/>
                <a:gd name="T2" fmla="*/ 794 w 1021"/>
                <a:gd name="T3" fmla="*/ 0 h 1021"/>
                <a:gd name="T4" fmla="*/ 794 w 1021"/>
                <a:gd name="T5" fmla="*/ 227 h 1021"/>
                <a:gd name="T6" fmla="*/ 794 w 1021"/>
                <a:gd name="T7" fmla="*/ 340 h 1021"/>
                <a:gd name="T8" fmla="*/ 227 w 1021"/>
                <a:gd name="T9" fmla="*/ 340 h 1021"/>
                <a:gd name="T10" fmla="*/ 227 w 1021"/>
                <a:gd name="T11" fmla="*/ 567 h 1021"/>
                <a:gd name="T12" fmla="*/ 0 w 1021"/>
                <a:gd name="T13" fmla="*/ 567 h 1021"/>
                <a:gd name="T14" fmla="*/ 0 w 1021"/>
                <a:gd name="T15" fmla="*/ 1021 h 1021"/>
                <a:gd name="T16" fmla="*/ 227 w 1021"/>
                <a:gd name="T17" fmla="*/ 1021 h 1021"/>
                <a:gd name="T18" fmla="*/ 227 w 1021"/>
                <a:gd name="T19" fmla="*/ 680 h 1021"/>
                <a:gd name="T20" fmla="*/ 1021 w 1021"/>
                <a:gd name="T21" fmla="*/ 680 h 1021"/>
                <a:gd name="T22" fmla="*/ 1021 w 1021"/>
                <a:gd name="T2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1" h="1021">
                  <a:moveTo>
                    <a:pt x="1021" y="0"/>
                  </a:moveTo>
                  <a:lnTo>
                    <a:pt x="794" y="0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1021"/>
                  </a:lnTo>
                  <a:lnTo>
                    <a:pt x="227" y="1021"/>
                  </a:lnTo>
                  <a:lnTo>
                    <a:pt x="227" y="680"/>
                  </a:lnTo>
                  <a:lnTo>
                    <a:pt x="1021" y="680"/>
                  </a:lnTo>
                  <a:lnTo>
                    <a:pt x="1021" y="0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33" name="Freeform 13">
              <a:extLst>
                <a:ext uri="{FF2B5EF4-FFF2-40B4-BE49-F238E27FC236}">
                  <a16:creationId xmlns:a16="http://schemas.microsoft.com/office/drawing/2014/main" id="{638AC4A3-D9F0-4960-900A-B96B333046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7263"/>
              <a:ext cx="2835" cy="2041"/>
            </a:xfrm>
            <a:custGeom>
              <a:avLst/>
              <a:gdLst>
                <a:gd name="T0" fmla="*/ 454 w 2835"/>
                <a:gd name="T1" fmla="*/ 0 h 2041"/>
                <a:gd name="T2" fmla="*/ 454 w 2835"/>
                <a:gd name="T3" fmla="*/ 454 h 2041"/>
                <a:gd name="T4" fmla="*/ 0 w 2835"/>
                <a:gd name="T5" fmla="*/ 454 h 2041"/>
                <a:gd name="T6" fmla="*/ 0 w 2835"/>
                <a:gd name="T7" fmla="*/ 1814 h 2041"/>
                <a:gd name="T8" fmla="*/ 680 w 2835"/>
                <a:gd name="T9" fmla="*/ 1814 h 2041"/>
                <a:gd name="T10" fmla="*/ 794 w 2835"/>
                <a:gd name="T11" fmla="*/ 1814 h 2041"/>
                <a:gd name="T12" fmla="*/ 794 w 2835"/>
                <a:gd name="T13" fmla="*/ 1361 h 2041"/>
                <a:gd name="T14" fmla="*/ 1247 w 2835"/>
                <a:gd name="T15" fmla="*/ 1361 h 2041"/>
                <a:gd name="T16" fmla="*/ 1361 w 2835"/>
                <a:gd name="T17" fmla="*/ 1361 h 2041"/>
                <a:gd name="T18" fmla="*/ 1361 w 2835"/>
                <a:gd name="T19" fmla="*/ 2041 h 2041"/>
                <a:gd name="T20" fmla="*/ 2835 w 2835"/>
                <a:gd name="T21" fmla="*/ 2041 h 2041"/>
                <a:gd name="T22" fmla="*/ 2835 w 2835"/>
                <a:gd name="T23" fmla="*/ 454 h 2041"/>
                <a:gd name="T24" fmla="*/ 2155 w 2835"/>
                <a:gd name="T25" fmla="*/ 454 h 2041"/>
                <a:gd name="T26" fmla="*/ 2155 w 2835"/>
                <a:gd name="T27" fmla="*/ 0 h 2041"/>
                <a:gd name="T28" fmla="*/ 454 w 2835"/>
                <a:gd name="T29" fmla="*/ 0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5" h="2041">
                  <a:moveTo>
                    <a:pt x="454" y="0"/>
                  </a:moveTo>
                  <a:lnTo>
                    <a:pt x="454" y="454"/>
                  </a:lnTo>
                  <a:lnTo>
                    <a:pt x="0" y="454"/>
                  </a:lnTo>
                  <a:lnTo>
                    <a:pt x="0" y="1814"/>
                  </a:lnTo>
                  <a:lnTo>
                    <a:pt x="680" y="1814"/>
                  </a:lnTo>
                  <a:lnTo>
                    <a:pt x="794" y="1814"/>
                  </a:lnTo>
                  <a:lnTo>
                    <a:pt x="794" y="1361"/>
                  </a:lnTo>
                  <a:lnTo>
                    <a:pt x="1247" y="1361"/>
                  </a:lnTo>
                  <a:lnTo>
                    <a:pt x="1361" y="1361"/>
                  </a:lnTo>
                  <a:lnTo>
                    <a:pt x="1361" y="2041"/>
                  </a:lnTo>
                  <a:lnTo>
                    <a:pt x="2835" y="2041"/>
                  </a:lnTo>
                  <a:lnTo>
                    <a:pt x="2835" y="454"/>
                  </a:lnTo>
                  <a:lnTo>
                    <a:pt x="2155" y="454"/>
                  </a:lnTo>
                  <a:lnTo>
                    <a:pt x="2155" y="0"/>
                  </a:lnTo>
                  <a:lnTo>
                    <a:pt x="454" y="0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34" name="Freeform 14">
              <a:extLst>
                <a:ext uri="{FF2B5EF4-FFF2-40B4-BE49-F238E27FC236}">
                  <a16:creationId xmlns:a16="http://schemas.microsoft.com/office/drawing/2014/main" id="{C1A7C662-902D-4E28-A945-83A08415D8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5902"/>
              <a:ext cx="1361" cy="681"/>
            </a:xfrm>
            <a:custGeom>
              <a:avLst/>
              <a:gdLst>
                <a:gd name="T0" fmla="*/ 0 w 1361"/>
                <a:gd name="T1" fmla="*/ 0 h 681"/>
                <a:gd name="T2" fmla="*/ 0 w 1361"/>
                <a:gd name="T3" fmla="*/ 681 h 681"/>
                <a:gd name="T4" fmla="*/ 1361 w 1361"/>
                <a:gd name="T5" fmla="*/ 681 h 681"/>
                <a:gd name="T6" fmla="*/ 1361 w 1361"/>
                <a:gd name="T7" fmla="*/ 454 h 681"/>
                <a:gd name="T8" fmla="*/ 567 w 1361"/>
                <a:gd name="T9" fmla="*/ 454 h 681"/>
                <a:gd name="T10" fmla="*/ 567 w 1361"/>
                <a:gd name="T11" fmla="*/ 0 h 681"/>
                <a:gd name="T12" fmla="*/ 0 w 1361"/>
                <a:gd name="T1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1" h="681">
                  <a:moveTo>
                    <a:pt x="0" y="0"/>
                  </a:moveTo>
                  <a:lnTo>
                    <a:pt x="0" y="681"/>
                  </a:lnTo>
                  <a:lnTo>
                    <a:pt x="1361" y="681"/>
                  </a:lnTo>
                  <a:lnTo>
                    <a:pt x="1361" y="454"/>
                  </a:lnTo>
                  <a:lnTo>
                    <a:pt x="567" y="454"/>
                  </a:lnTo>
                  <a:lnTo>
                    <a:pt x="5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35" name="Rectangle 15">
              <a:extLst>
                <a:ext uri="{FF2B5EF4-FFF2-40B4-BE49-F238E27FC236}">
                  <a16:creationId xmlns:a16="http://schemas.microsoft.com/office/drawing/2014/main" id="{83F1D4FF-0AF1-4475-B961-73B92036B0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839" y="-4757"/>
              <a:ext cx="567" cy="340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36" name="Rectangle 16">
              <a:extLst>
                <a:ext uri="{FF2B5EF4-FFF2-40B4-BE49-F238E27FC236}">
                  <a16:creationId xmlns:a16="http://schemas.microsoft.com/office/drawing/2014/main" id="{8C6F7C30-8261-403C-BDC9-970C8F8486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7" y="-3170"/>
              <a:ext cx="680" cy="454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37" name="Rectangle 17">
              <a:extLst>
                <a:ext uri="{FF2B5EF4-FFF2-40B4-BE49-F238E27FC236}">
                  <a16:creationId xmlns:a16="http://schemas.microsoft.com/office/drawing/2014/main" id="{0D724DE5-F3D8-4379-ABFF-B259CD9757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95" y="-5211"/>
              <a:ext cx="680" cy="454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38" name="Rectangle 18">
              <a:extLst>
                <a:ext uri="{FF2B5EF4-FFF2-40B4-BE49-F238E27FC236}">
                  <a16:creationId xmlns:a16="http://schemas.microsoft.com/office/drawing/2014/main" id="{6AD20A95-25A0-4A7E-BE0E-54BE68764B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4" y="-2716"/>
              <a:ext cx="681" cy="907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39" name="Rectangle 19">
              <a:extLst>
                <a:ext uri="{FF2B5EF4-FFF2-40B4-BE49-F238E27FC236}">
                  <a16:creationId xmlns:a16="http://schemas.microsoft.com/office/drawing/2014/main" id="{EF9F0A23-16FB-4160-B171-4E2A283177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12" y="-2376"/>
              <a:ext cx="1020" cy="1021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40" name="Rectangle 20">
              <a:extLst>
                <a:ext uri="{FF2B5EF4-FFF2-40B4-BE49-F238E27FC236}">
                  <a16:creationId xmlns:a16="http://schemas.microsoft.com/office/drawing/2014/main" id="{1EDC8A4D-D384-4168-9957-3D5CD0EFFD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12" y="-3283"/>
              <a:ext cx="793" cy="453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41" name="Rectangle 21">
              <a:extLst>
                <a:ext uri="{FF2B5EF4-FFF2-40B4-BE49-F238E27FC236}">
                  <a16:creationId xmlns:a16="http://schemas.microsoft.com/office/drawing/2014/main" id="{66306C41-2FC7-46E9-B7A5-DA3338229D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-4644"/>
              <a:ext cx="398" cy="454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42" name="Rectangle 22">
              <a:extLst>
                <a:ext uri="{FF2B5EF4-FFF2-40B4-BE49-F238E27FC236}">
                  <a16:creationId xmlns:a16="http://schemas.microsoft.com/office/drawing/2014/main" id="{8C81BC90-ABC4-4C78-9DBE-E64AD30EF0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-4190"/>
              <a:ext cx="340" cy="340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43" name="Rectangle 23">
              <a:extLst>
                <a:ext uri="{FF2B5EF4-FFF2-40B4-BE49-F238E27FC236}">
                  <a16:creationId xmlns:a16="http://schemas.microsoft.com/office/drawing/2014/main" id="{26B04507-9B31-4CF1-BBF5-5AAC30D693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06" y="4320"/>
              <a:ext cx="681" cy="221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44" name="Rectangle 24">
              <a:extLst>
                <a:ext uri="{FF2B5EF4-FFF2-40B4-BE49-F238E27FC236}">
                  <a16:creationId xmlns:a16="http://schemas.microsoft.com/office/drawing/2014/main" id="{E883994C-AA64-4620-A43F-6C27D4A8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14" y="4655"/>
              <a:ext cx="340" cy="113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45" name="Rectangle 25">
              <a:extLst>
                <a:ext uri="{FF2B5EF4-FFF2-40B4-BE49-F238E27FC236}">
                  <a16:creationId xmlns:a16="http://schemas.microsoft.com/office/drawing/2014/main" id="{9AA7CC3A-E835-48A2-9F9D-4B676EB4E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354" y="-675"/>
              <a:ext cx="680" cy="675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46" name="Rectangle 26">
              <a:extLst>
                <a:ext uri="{FF2B5EF4-FFF2-40B4-BE49-F238E27FC236}">
                  <a16:creationId xmlns:a16="http://schemas.microsoft.com/office/drawing/2014/main" id="{A54AE79B-CEA7-4DD7-BB13-3517B540EF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880" y="572"/>
              <a:ext cx="454" cy="908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47" name="Rectangle 27">
              <a:extLst>
                <a:ext uri="{FF2B5EF4-FFF2-40B4-BE49-F238E27FC236}">
                  <a16:creationId xmlns:a16="http://schemas.microsoft.com/office/drawing/2014/main" id="{177E6A76-CFDF-4822-AEA7-655D075B43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333" y="1026"/>
              <a:ext cx="340" cy="454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48" name="Rectangle 28">
              <a:extLst>
                <a:ext uri="{FF2B5EF4-FFF2-40B4-BE49-F238E27FC236}">
                  <a16:creationId xmlns:a16="http://schemas.microsoft.com/office/drawing/2014/main" id="{F1F32F44-9B1F-48E2-9F01-5EB6FB38B4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45" y="-3623"/>
              <a:ext cx="340" cy="567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49" name="Rectangle 29">
              <a:extLst>
                <a:ext uri="{FF2B5EF4-FFF2-40B4-BE49-F238E27FC236}">
                  <a16:creationId xmlns:a16="http://schemas.microsoft.com/office/drawing/2014/main" id="{864E3835-36AD-465A-9A00-C5532D71F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25" y="-4077"/>
              <a:ext cx="340" cy="454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50" name="Rectangle 30">
              <a:extLst>
                <a:ext uri="{FF2B5EF4-FFF2-40B4-BE49-F238E27FC236}">
                  <a16:creationId xmlns:a16="http://schemas.microsoft.com/office/drawing/2014/main" id="{62739C59-2833-4C2D-AFEB-2C86BA663A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93" y="-448"/>
              <a:ext cx="340" cy="448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51" name="Rectangle 31">
              <a:extLst>
                <a:ext uri="{FF2B5EF4-FFF2-40B4-BE49-F238E27FC236}">
                  <a16:creationId xmlns:a16="http://schemas.microsoft.com/office/drawing/2014/main" id="{75BA6B9A-4045-4658-82B7-8C0073BAE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117" y="-4984"/>
              <a:ext cx="340" cy="113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52" name="Rectangle 32">
              <a:extLst>
                <a:ext uri="{FF2B5EF4-FFF2-40B4-BE49-F238E27FC236}">
                  <a16:creationId xmlns:a16="http://schemas.microsoft.com/office/drawing/2014/main" id="{41D550C0-0687-4F88-8A6A-1AE9B79A4D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84" y="-4984"/>
              <a:ext cx="227" cy="227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53" name="Rectangle 33">
              <a:extLst>
                <a:ext uri="{FF2B5EF4-FFF2-40B4-BE49-F238E27FC236}">
                  <a16:creationId xmlns:a16="http://schemas.microsoft.com/office/drawing/2014/main" id="{3B029FE8-5B84-4C03-9870-34BC72E29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-2943"/>
              <a:ext cx="114" cy="113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54" name="Rectangle 34">
              <a:extLst>
                <a:ext uri="{FF2B5EF4-FFF2-40B4-BE49-F238E27FC236}">
                  <a16:creationId xmlns:a16="http://schemas.microsoft.com/office/drawing/2014/main" id="{084958D9-2287-4532-8EDB-BAFF5FAADD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550" y="-5211"/>
              <a:ext cx="227" cy="227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55" name="Rectangle 35">
              <a:extLst>
                <a:ext uri="{FF2B5EF4-FFF2-40B4-BE49-F238E27FC236}">
                  <a16:creationId xmlns:a16="http://schemas.microsoft.com/office/drawing/2014/main" id="{169A9402-63A4-4B19-AD91-8973C6F35C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0" y="-1922"/>
              <a:ext cx="395" cy="226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56" name="Freeform 36">
              <a:extLst>
                <a:ext uri="{FF2B5EF4-FFF2-40B4-BE49-F238E27FC236}">
                  <a16:creationId xmlns:a16="http://schemas.microsoft.com/office/drawing/2014/main" id="{75CCFD6E-6844-4CBD-9F22-DDCBA6054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4768"/>
              <a:ext cx="681" cy="907"/>
            </a:xfrm>
            <a:custGeom>
              <a:avLst/>
              <a:gdLst>
                <a:gd name="T0" fmla="*/ 340 w 681"/>
                <a:gd name="T1" fmla="*/ 0 h 907"/>
                <a:gd name="T2" fmla="*/ 0 w 681"/>
                <a:gd name="T3" fmla="*/ 0 h 907"/>
                <a:gd name="T4" fmla="*/ 0 w 681"/>
                <a:gd name="T5" fmla="*/ 794 h 907"/>
                <a:gd name="T6" fmla="*/ 227 w 681"/>
                <a:gd name="T7" fmla="*/ 794 h 907"/>
                <a:gd name="T8" fmla="*/ 227 w 681"/>
                <a:gd name="T9" fmla="*/ 907 h 907"/>
                <a:gd name="T10" fmla="*/ 681 w 681"/>
                <a:gd name="T11" fmla="*/ 907 h 907"/>
                <a:gd name="T12" fmla="*/ 681 w 681"/>
                <a:gd name="T13" fmla="*/ 681 h 907"/>
                <a:gd name="T14" fmla="*/ 340 w 681"/>
                <a:gd name="T15" fmla="*/ 681 h 907"/>
                <a:gd name="T16" fmla="*/ 340 w 681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907">
                  <a:moveTo>
                    <a:pt x="340" y="0"/>
                  </a:moveTo>
                  <a:lnTo>
                    <a:pt x="0" y="0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681" y="907"/>
                  </a:lnTo>
                  <a:lnTo>
                    <a:pt x="681" y="681"/>
                  </a:lnTo>
                  <a:lnTo>
                    <a:pt x="340" y="681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57" name="Freeform 37">
              <a:extLst>
                <a:ext uri="{FF2B5EF4-FFF2-40B4-BE49-F238E27FC236}">
                  <a16:creationId xmlns:a16="http://schemas.microsoft.com/office/drawing/2014/main" id="{135A1E9C-2725-43E2-ACC8-28B8F8F05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" y="5902"/>
              <a:ext cx="907" cy="681"/>
            </a:xfrm>
            <a:custGeom>
              <a:avLst/>
              <a:gdLst>
                <a:gd name="T0" fmla="*/ 453 w 907"/>
                <a:gd name="T1" fmla="*/ 0 h 681"/>
                <a:gd name="T2" fmla="*/ 0 w 907"/>
                <a:gd name="T3" fmla="*/ 0 h 681"/>
                <a:gd name="T4" fmla="*/ 0 w 907"/>
                <a:gd name="T5" fmla="*/ 454 h 681"/>
                <a:gd name="T6" fmla="*/ 227 w 907"/>
                <a:gd name="T7" fmla="*/ 454 h 681"/>
                <a:gd name="T8" fmla="*/ 227 w 907"/>
                <a:gd name="T9" fmla="*/ 681 h 681"/>
                <a:gd name="T10" fmla="*/ 907 w 907"/>
                <a:gd name="T11" fmla="*/ 681 h 681"/>
                <a:gd name="T12" fmla="*/ 907 w 907"/>
                <a:gd name="T13" fmla="*/ 340 h 681"/>
                <a:gd name="T14" fmla="*/ 453 w 907"/>
                <a:gd name="T15" fmla="*/ 340 h 681"/>
                <a:gd name="T16" fmla="*/ 453 w 907"/>
                <a:gd name="T1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7" h="681">
                  <a:moveTo>
                    <a:pt x="453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681"/>
                  </a:lnTo>
                  <a:lnTo>
                    <a:pt x="907" y="681"/>
                  </a:lnTo>
                  <a:lnTo>
                    <a:pt x="907" y="340"/>
                  </a:lnTo>
                  <a:lnTo>
                    <a:pt x="453" y="340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58" name="Rectangle 38">
              <a:extLst>
                <a:ext uri="{FF2B5EF4-FFF2-40B4-BE49-F238E27FC236}">
                  <a16:creationId xmlns:a16="http://schemas.microsoft.com/office/drawing/2014/main" id="{5B1124C3-0AE3-4B1C-BA24-91DAA7F239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94" y="10778"/>
              <a:ext cx="340" cy="114"/>
            </a:xfrm>
            <a:prstGeom prst="rect">
              <a:avLst/>
            </a:pr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59" name="Freeform 39">
              <a:extLst>
                <a:ext uri="{FF2B5EF4-FFF2-40B4-BE49-F238E27FC236}">
                  <a16:creationId xmlns:a16="http://schemas.microsoft.com/office/drawing/2014/main" id="{5425EE8D-5134-45F3-A718-CAD8F1A481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53" y="-2489"/>
              <a:ext cx="1928" cy="2154"/>
            </a:xfrm>
            <a:custGeom>
              <a:avLst/>
              <a:gdLst>
                <a:gd name="T0" fmla="*/ 1361 w 1928"/>
                <a:gd name="T1" fmla="*/ 0 h 2154"/>
                <a:gd name="T2" fmla="*/ 0 w 1928"/>
                <a:gd name="T3" fmla="*/ 0 h 2154"/>
                <a:gd name="T4" fmla="*/ 0 w 1928"/>
                <a:gd name="T5" fmla="*/ 907 h 2154"/>
                <a:gd name="T6" fmla="*/ 907 w 1928"/>
                <a:gd name="T7" fmla="*/ 907 h 2154"/>
                <a:gd name="T8" fmla="*/ 907 w 1928"/>
                <a:gd name="T9" fmla="*/ 1814 h 2154"/>
                <a:gd name="T10" fmla="*/ 1247 w 1928"/>
                <a:gd name="T11" fmla="*/ 1814 h 2154"/>
                <a:gd name="T12" fmla="*/ 1247 w 1928"/>
                <a:gd name="T13" fmla="*/ 2154 h 2154"/>
                <a:gd name="T14" fmla="*/ 1928 w 1928"/>
                <a:gd name="T15" fmla="*/ 2154 h 2154"/>
                <a:gd name="T16" fmla="*/ 1928 w 1928"/>
                <a:gd name="T17" fmla="*/ 680 h 2154"/>
                <a:gd name="T18" fmla="*/ 1361 w 1928"/>
                <a:gd name="T19" fmla="*/ 680 h 2154"/>
                <a:gd name="T20" fmla="*/ 1361 w 1928"/>
                <a:gd name="T21" fmla="*/ 0 h 2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28" h="2154">
                  <a:moveTo>
                    <a:pt x="1361" y="0"/>
                  </a:moveTo>
                  <a:lnTo>
                    <a:pt x="0" y="0"/>
                  </a:lnTo>
                  <a:lnTo>
                    <a:pt x="0" y="907"/>
                  </a:lnTo>
                  <a:lnTo>
                    <a:pt x="907" y="907"/>
                  </a:lnTo>
                  <a:lnTo>
                    <a:pt x="907" y="1814"/>
                  </a:lnTo>
                  <a:lnTo>
                    <a:pt x="1247" y="1814"/>
                  </a:lnTo>
                  <a:lnTo>
                    <a:pt x="1247" y="2154"/>
                  </a:lnTo>
                  <a:lnTo>
                    <a:pt x="1928" y="2154"/>
                  </a:lnTo>
                  <a:lnTo>
                    <a:pt x="1928" y="680"/>
                  </a:lnTo>
                  <a:lnTo>
                    <a:pt x="1361" y="680"/>
                  </a:lnTo>
                  <a:lnTo>
                    <a:pt x="1361" y="0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60" name="Freeform 40">
              <a:extLst>
                <a:ext uri="{FF2B5EF4-FFF2-40B4-BE49-F238E27FC236}">
                  <a16:creationId xmlns:a16="http://schemas.microsoft.com/office/drawing/2014/main" id="{8D148E50-A36C-4C13-AD0D-FB52D2D86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59" y="-6118"/>
              <a:ext cx="2381" cy="3288"/>
            </a:xfrm>
            <a:custGeom>
              <a:avLst/>
              <a:gdLst>
                <a:gd name="T0" fmla="*/ 0 w 2381"/>
                <a:gd name="T1" fmla="*/ 2721 h 3288"/>
                <a:gd name="T2" fmla="*/ 227 w 2381"/>
                <a:gd name="T3" fmla="*/ 2721 h 3288"/>
                <a:gd name="T4" fmla="*/ 227 w 2381"/>
                <a:gd name="T5" fmla="*/ 3062 h 3288"/>
                <a:gd name="T6" fmla="*/ 340 w 2381"/>
                <a:gd name="T7" fmla="*/ 3062 h 3288"/>
                <a:gd name="T8" fmla="*/ 340 w 2381"/>
                <a:gd name="T9" fmla="*/ 3288 h 3288"/>
                <a:gd name="T10" fmla="*/ 1474 w 2381"/>
                <a:gd name="T11" fmla="*/ 3288 h 3288"/>
                <a:gd name="T12" fmla="*/ 1474 w 2381"/>
                <a:gd name="T13" fmla="*/ 2948 h 3288"/>
                <a:gd name="T14" fmla="*/ 567 w 2381"/>
                <a:gd name="T15" fmla="*/ 2948 h 3288"/>
                <a:gd name="T16" fmla="*/ 567 w 2381"/>
                <a:gd name="T17" fmla="*/ 2721 h 3288"/>
                <a:gd name="T18" fmla="*/ 1814 w 2381"/>
                <a:gd name="T19" fmla="*/ 2721 h 3288"/>
                <a:gd name="T20" fmla="*/ 1814 w 2381"/>
                <a:gd name="T21" fmla="*/ 1701 h 3288"/>
                <a:gd name="T22" fmla="*/ 2381 w 2381"/>
                <a:gd name="T23" fmla="*/ 1701 h 3288"/>
                <a:gd name="T24" fmla="*/ 2381 w 2381"/>
                <a:gd name="T25" fmla="*/ 0 h 3288"/>
                <a:gd name="T26" fmla="*/ 680 w 2381"/>
                <a:gd name="T27" fmla="*/ 0 h 3288"/>
                <a:gd name="T28" fmla="*/ 680 w 2381"/>
                <a:gd name="T29" fmla="*/ 1020 h 3288"/>
                <a:gd name="T30" fmla="*/ 0 w 2381"/>
                <a:gd name="T31" fmla="*/ 1020 h 3288"/>
                <a:gd name="T32" fmla="*/ 0 w 2381"/>
                <a:gd name="T33" fmla="*/ 2721 h 3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81" h="3288">
                  <a:moveTo>
                    <a:pt x="0" y="2721"/>
                  </a:moveTo>
                  <a:lnTo>
                    <a:pt x="227" y="2721"/>
                  </a:lnTo>
                  <a:lnTo>
                    <a:pt x="227" y="3062"/>
                  </a:lnTo>
                  <a:lnTo>
                    <a:pt x="340" y="3062"/>
                  </a:lnTo>
                  <a:lnTo>
                    <a:pt x="340" y="3288"/>
                  </a:lnTo>
                  <a:lnTo>
                    <a:pt x="1474" y="3288"/>
                  </a:lnTo>
                  <a:lnTo>
                    <a:pt x="1474" y="2948"/>
                  </a:lnTo>
                  <a:lnTo>
                    <a:pt x="567" y="2948"/>
                  </a:lnTo>
                  <a:lnTo>
                    <a:pt x="567" y="2721"/>
                  </a:lnTo>
                  <a:lnTo>
                    <a:pt x="1814" y="2721"/>
                  </a:lnTo>
                  <a:lnTo>
                    <a:pt x="1814" y="1701"/>
                  </a:lnTo>
                  <a:lnTo>
                    <a:pt x="2381" y="1701"/>
                  </a:lnTo>
                  <a:lnTo>
                    <a:pt x="2381" y="0"/>
                  </a:lnTo>
                  <a:lnTo>
                    <a:pt x="680" y="0"/>
                  </a:lnTo>
                  <a:lnTo>
                    <a:pt x="680" y="1020"/>
                  </a:lnTo>
                  <a:lnTo>
                    <a:pt x="0" y="1020"/>
                  </a:lnTo>
                  <a:lnTo>
                    <a:pt x="0" y="2721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61" name="Freeform 41">
              <a:extLst>
                <a:ext uri="{FF2B5EF4-FFF2-40B4-BE49-F238E27FC236}">
                  <a16:creationId xmlns:a16="http://schemas.microsoft.com/office/drawing/2014/main" id="{F54D506B-1DB7-45B0-BA7F-B4DC760CA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27" y="-6572"/>
              <a:ext cx="3856" cy="6577"/>
            </a:xfrm>
            <a:custGeom>
              <a:avLst/>
              <a:gdLst>
                <a:gd name="T0" fmla="*/ 2268 w 3856"/>
                <a:gd name="T1" fmla="*/ 6577 h 6577"/>
                <a:gd name="T2" fmla="*/ 1474 w 3856"/>
                <a:gd name="T3" fmla="*/ 6577 h 6577"/>
                <a:gd name="T4" fmla="*/ 1474 w 3856"/>
                <a:gd name="T5" fmla="*/ 5784 h 6577"/>
                <a:gd name="T6" fmla="*/ 1134 w 3856"/>
                <a:gd name="T7" fmla="*/ 5784 h 6577"/>
                <a:gd name="T8" fmla="*/ 1134 w 3856"/>
                <a:gd name="T9" fmla="*/ 5330 h 6577"/>
                <a:gd name="T10" fmla="*/ 907 w 3856"/>
                <a:gd name="T11" fmla="*/ 5330 h 6577"/>
                <a:gd name="T12" fmla="*/ 907 w 3856"/>
                <a:gd name="T13" fmla="*/ 3516 h 6577"/>
                <a:gd name="T14" fmla="*/ 0 w 3856"/>
                <a:gd name="T15" fmla="*/ 3516 h 6577"/>
                <a:gd name="T16" fmla="*/ 0 w 3856"/>
                <a:gd name="T17" fmla="*/ 2382 h 6577"/>
                <a:gd name="T18" fmla="*/ 227 w 3856"/>
                <a:gd name="T19" fmla="*/ 2382 h 6577"/>
                <a:gd name="T20" fmla="*/ 340 w 3856"/>
                <a:gd name="T21" fmla="*/ 2382 h 6577"/>
                <a:gd name="T22" fmla="*/ 340 w 3856"/>
                <a:gd name="T23" fmla="*/ 1361 h 6577"/>
                <a:gd name="T24" fmla="*/ 1134 w 3856"/>
                <a:gd name="T25" fmla="*/ 1361 h 6577"/>
                <a:gd name="T26" fmla="*/ 1134 w 3856"/>
                <a:gd name="T27" fmla="*/ 0 h 6577"/>
                <a:gd name="T28" fmla="*/ 3515 w 3856"/>
                <a:gd name="T29" fmla="*/ 0 h 6577"/>
                <a:gd name="T30" fmla="*/ 3515 w 3856"/>
                <a:gd name="T31" fmla="*/ 1361 h 6577"/>
                <a:gd name="T32" fmla="*/ 3856 w 3856"/>
                <a:gd name="T33" fmla="*/ 1361 h 6577"/>
                <a:gd name="T34" fmla="*/ 3856 w 3856"/>
                <a:gd name="T35" fmla="*/ 3402 h 6577"/>
                <a:gd name="T36" fmla="*/ 3629 w 3856"/>
                <a:gd name="T37" fmla="*/ 3402 h 6577"/>
                <a:gd name="T38" fmla="*/ 3629 w 3856"/>
                <a:gd name="T39" fmla="*/ 5330 h 6577"/>
                <a:gd name="T40" fmla="*/ 2948 w 3856"/>
                <a:gd name="T41" fmla="*/ 5330 h 6577"/>
                <a:gd name="T42" fmla="*/ 2948 w 3856"/>
                <a:gd name="T43" fmla="*/ 5784 h 6577"/>
                <a:gd name="T44" fmla="*/ 2268 w 3856"/>
                <a:gd name="T45" fmla="*/ 5784 h 6577"/>
                <a:gd name="T46" fmla="*/ 2268 w 3856"/>
                <a:gd name="T47" fmla="*/ 6577 h 6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56" h="6577">
                  <a:moveTo>
                    <a:pt x="2268" y="6577"/>
                  </a:moveTo>
                  <a:lnTo>
                    <a:pt x="1474" y="6577"/>
                  </a:lnTo>
                  <a:lnTo>
                    <a:pt x="1474" y="5784"/>
                  </a:lnTo>
                  <a:lnTo>
                    <a:pt x="1134" y="5784"/>
                  </a:lnTo>
                  <a:lnTo>
                    <a:pt x="1134" y="5330"/>
                  </a:lnTo>
                  <a:lnTo>
                    <a:pt x="907" y="5330"/>
                  </a:lnTo>
                  <a:lnTo>
                    <a:pt x="907" y="3516"/>
                  </a:lnTo>
                  <a:lnTo>
                    <a:pt x="0" y="3516"/>
                  </a:lnTo>
                  <a:lnTo>
                    <a:pt x="0" y="2382"/>
                  </a:lnTo>
                  <a:lnTo>
                    <a:pt x="227" y="2382"/>
                  </a:lnTo>
                  <a:lnTo>
                    <a:pt x="340" y="2382"/>
                  </a:lnTo>
                  <a:lnTo>
                    <a:pt x="340" y="1361"/>
                  </a:lnTo>
                  <a:lnTo>
                    <a:pt x="1134" y="1361"/>
                  </a:lnTo>
                  <a:lnTo>
                    <a:pt x="1134" y="0"/>
                  </a:lnTo>
                  <a:lnTo>
                    <a:pt x="3515" y="0"/>
                  </a:lnTo>
                  <a:lnTo>
                    <a:pt x="3515" y="1361"/>
                  </a:lnTo>
                  <a:lnTo>
                    <a:pt x="3856" y="1361"/>
                  </a:lnTo>
                  <a:lnTo>
                    <a:pt x="3856" y="3402"/>
                  </a:lnTo>
                  <a:lnTo>
                    <a:pt x="3629" y="3402"/>
                  </a:lnTo>
                  <a:lnTo>
                    <a:pt x="3629" y="5330"/>
                  </a:lnTo>
                  <a:lnTo>
                    <a:pt x="2948" y="5330"/>
                  </a:lnTo>
                  <a:lnTo>
                    <a:pt x="2948" y="5784"/>
                  </a:lnTo>
                  <a:lnTo>
                    <a:pt x="2268" y="5784"/>
                  </a:lnTo>
                  <a:lnTo>
                    <a:pt x="2268" y="6577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62" name="Freeform 42">
              <a:extLst>
                <a:ext uri="{FF2B5EF4-FFF2-40B4-BE49-F238E27FC236}">
                  <a16:creationId xmlns:a16="http://schemas.microsoft.com/office/drawing/2014/main" id="{40673130-CE1F-43E5-988A-42BAA9DFF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57" y="-3510"/>
              <a:ext cx="1474" cy="1814"/>
            </a:xfrm>
            <a:custGeom>
              <a:avLst/>
              <a:gdLst>
                <a:gd name="T0" fmla="*/ 0 w 1474"/>
                <a:gd name="T1" fmla="*/ 1814 h 1814"/>
                <a:gd name="T2" fmla="*/ 453 w 1474"/>
                <a:gd name="T3" fmla="*/ 1814 h 1814"/>
                <a:gd name="T4" fmla="*/ 453 w 1474"/>
                <a:gd name="T5" fmla="*/ 1021 h 1814"/>
                <a:gd name="T6" fmla="*/ 907 w 1474"/>
                <a:gd name="T7" fmla="*/ 1021 h 1814"/>
                <a:gd name="T8" fmla="*/ 907 w 1474"/>
                <a:gd name="T9" fmla="*/ 454 h 1814"/>
                <a:gd name="T10" fmla="*/ 1474 w 1474"/>
                <a:gd name="T11" fmla="*/ 454 h 1814"/>
                <a:gd name="T12" fmla="*/ 1474 w 1474"/>
                <a:gd name="T13" fmla="*/ 0 h 1814"/>
                <a:gd name="T14" fmla="*/ 453 w 1474"/>
                <a:gd name="T15" fmla="*/ 0 h 1814"/>
                <a:gd name="T16" fmla="*/ 453 w 1474"/>
                <a:gd name="T17" fmla="*/ 454 h 1814"/>
                <a:gd name="T18" fmla="*/ 227 w 1474"/>
                <a:gd name="T19" fmla="*/ 454 h 1814"/>
                <a:gd name="T20" fmla="*/ 227 w 1474"/>
                <a:gd name="T21" fmla="*/ 907 h 1814"/>
                <a:gd name="T22" fmla="*/ 0 w 1474"/>
                <a:gd name="T23" fmla="*/ 907 h 1814"/>
                <a:gd name="T24" fmla="*/ 0 w 1474"/>
                <a:gd name="T25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4" h="1814">
                  <a:moveTo>
                    <a:pt x="0" y="1814"/>
                  </a:moveTo>
                  <a:lnTo>
                    <a:pt x="453" y="1814"/>
                  </a:lnTo>
                  <a:lnTo>
                    <a:pt x="453" y="1021"/>
                  </a:lnTo>
                  <a:lnTo>
                    <a:pt x="907" y="1021"/>
                  </a:lnTo>
                  <a:lnTo>
                    <a:pt x="907" y="454"/>
                  </a:lnTo>
                  <a:lnTo>
                    <a:pt x="1474" y="454"/>
                  </a:lnTo>
                  <a:lnTo>
                    <a:pt x="1474" y="0"/>
                  </a:lnTo>
                  <a:lnTo>
                    <a:pt x="453" y="0"/>
                  </a:lnTo>
                  <a:lnTo>
                    <a:pt x="453" y="454"/>
                  </a:lnTo>
                  <a:lnTo>
                    <a:pt x="227" y="454"/>
                  </a:lnTo>
                  <a:lnTo>
                    <a:pt x="227" y="907"/>
                  </a:lnTo>
                  <a:lnTo>
                    <a:pt x="0" y="907"/>
                  </a:lnTo>
                  <a:lnTo>
                    <a:pt x="0" y="1814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63" name="Freeform 43">
              <a:extLst>
                <a:ext uri="{FF2B5EF4-FFF2-40B4-BE49-F238E27FC236}">
                  <a16:creationId xmlns:a16="http://schemas.microsoft.com/office/drawing/2014/main" id="{CA56750B-25FC-49D2-A0E3-997C4DDBA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32" y="-4531"/>
              <a:ext cx="680" cy="1021"/>
            </a:xfrm>
            <a:custGeom>
              <a:avLst/>
              <a:gdLst>
                <a:gd name="T0" fmla="*/ 680 w 680"/>
                <a:gd name="T1" fmla="*/ 1021 h 1021"/>
                <a:gd name="T2" fmla="*/ 340 w 680"/>
                <a:gd name="T3" fmla="*/ 1021 h 1021"/>
                <a:gd name="T4" fmla="*/ 340 w 680"/>
                <a:gd name="T5" fmla="*/ 567 h 1021"/>
                <a:gd name="T6" fmla="*/ 0 w 680"/>
                <a:gd name="T7" fmla="*/ 567 h 1021"/>
                <a:gd name="T8" fmla="*/ 0 w 680"/>
                <a:gd name="T9" fmla="*/ 0 h 1021"/>
                <a:gd name="T10" fmla="*/ 567 w 680"/>
                <a:gd name="T11" fmla="*/ 0 h 1021"/>
                <a:gd name="T12" fmla="*/ 567 w 680"/>
                <a:gd name="T13" fmla="*/ 454 h 1021"/>
                <a:gd name="T14" fmla="*/ 680 w 680"/>
                <a:gd name="T15" fmla="*/ 454 h 1021"/>
                <a:gd name="T16" fmla="*/ 680 w 680"/>
                <a:gd name="T17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1021">
                  <a:moveTo>
                    <a:pt x="680" y="1021"/>
                  </a:moveTo>
                  <a:lnTo>
                    <a:pt x="340" y="1021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567" y="0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1021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64" name="Freeform 44">
              <a:extLst>
                <a:ext uri="{FF2B5EF4-FFF2-40B4-BE49-F238E27FC236}">
                  <a16:creationId xmlns:a16="http://schemas.microsoft.com/office/drawing/2014/main" id="{97416888-0C5E-4A50-9379-719C722C6E5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38" y="7263"/>
              <a:ext cx="567" cy="907"/>
            </a:xfrm>
            <a:custGeom>
              <a:avLst/>
              <a:gdLst>
                <a:gd name="T0" fmla="*/ 567 w 567"/>
                <a:gd name="T1" fmla="*/ 0 h 907"/>
                <a:gd name="T2" fmla="*/ 114 w 567"/>
                <a:gd name="T3" fmla="*/ 0 h 907"/>
                <a:gd name="T4" fmla="*/ 114 w 567"/>
                <a:gd name="T5" fmla="*/ 227 h 907"/>
                <a:gd name="T6" fmla="*/ 0 w 567"/>
                <a:gd name="T7" fmla="*/ 227 h 907"/>
                <a:gd name="T8" fmla="*/ 0 w 567"/>
                <a:gd name="T9" fmla="*/ 907 h 907"/>
                <a:gd name="T10" fmla="*/ 341 w 567"/>
                <a:gd name="T11" fmla="*/ 907 h 907"/>
                <a:gd name="T12" fmla="*/ 341 w 567"/>
                <a:gd name="T13" fmla="*/ 567 h 907"/>
                <a:gd name="T14" fmla="*/ 567 w 567"/>
                <a:gd name="T15" fmla="*/ 567 h 907"/>
                <a:gd name="T16" fmla="*/ 567 w 567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907">
                  <a:moveTo>
                    <a:pt x="567" y="0"/>
                  </a:move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907"/>
                  </a:lnTo>
                  <a:lnTo>
                    <a:pt x="341" y="907"/>
                  </a:lnTo>
                  <a:lnTo>
                    <a:pt x="341" y="567"/>
                  </a:lnTo>
                  <a:lnTo>
                    <a:pt x="567" y="567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rgbClr val="3399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765" name="Group 45">
            <a:extLst>
              <a:ext uri="{FF2B5EF4-FFF2-40B4-BE49-F238E27FC236}">
                <a16:creationId xmlns:a16="http://schemas.microsoft.com/office/drawing/2014/main" id="{42AC2B8A-1D07-473C-B60D-16A6A2D50E06}"/>
              </a:ext>
            </a:extLst>
          </p:cNvPr>
          <p:cNvGrpSpPr>
            <a:grpSpLocks/>
          </p:cNvGrpSpPr>
          <p:nvPr/>
        </p:nvGrpSpPr>
        <p:grpSpPr bwMode="auto">
          <a:xfrm>
            <a:off x="1398588" y="2801938"/>
            <a:ext cx="1203325" cy="1270000"/>
            <a:chOff x="-7313" y="-335"/>
            <a:chExt cx="4196" cy="4423"/>
          </a:xfrm>
        </p:grpSpPr>
        <p:sp>
          <p:nvSpPr>
            <p:cNvPr id="30766" name="Freeform 46">
              <a:extLst>
                <a:ext uri="{FF2B5EF4-FFF2-40B4-BE49-F238E27FC236}">
                  <a16:creationId xmlns:a16="http://schemas.microsoft.com/office/drawing/2014/main" id="{861C40CA-128C-49D4-B797-DF99E1E769C9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92" y="-335"/>
              <a:ext cx="1247" cy="1701"/>
            </a:xfrm>
            <a:custGeom>
              <a:avLst/>
              <a:gdLst>
                <a:gd name="T0" fmla="*/ 340 w 1247"/>
                <a:gd name="T1" fmla="*/ 0 h 1701"/>
                <a:gd name="T2" fmla="*/ 340 w 1247"/>
                <a:gd name="T3" fmla="*/ 567 h 1701"/>
                <a:gd name="T4" fmla="*/ 0 w 1247"/>
                <a:gd name="T5" fmla="*/ 567 h 1701"/>
                <a:gd name="T6" fmla="*/ 0 w 1247"/>
                <a:gd name="T7" fmla="*/ 1701 h 1701"/>
                <a:gd name="T8" fmla="*/ 227 w 1247"/>
                <a:gd name="T9" fmla="*/ 1701 h 1701"/>
                <a:gd name="T10" fmla="*/ 227 w 1247"/>
                <a:gd name="T11" fmla="*/ 1021 h 1701"/>
                <a:gd name="T12" fmla="*/ 680 w 1247"/>
                <a:gd name="T13" fmla="*/ 1021 h 1701"/>
                <a:gd name="T14" fmla="*/ 680 w 1247"/>
                <a:gd name="T15" fmla="*/ 794 h 1701"/>
                <a:gd name="T16" fmla="*/ 1247 w 1247"/>
                <a:gd name="T17" fmla="*/ 794 h 1701"/>
                <a:gd name="T18" fmla="*/ 1247 w 1247"/>
                <a:gd name="T19" fmla="*/ 454 h 1701"/>
                <a:gd name="T20" fmla="*/ 567 w 1247"/>
                <a:gd name="T21" fmla="*/ 454 h 1701"/>
                <a:gd name="T22" fmla="*/ 567 w 1247"/>
                <a:gd name="T23" fmla="*/ 0 h 1701"/>
                <a:gd name="T24" fmla="*/ 340 w 1247"/>
                <a:gd name="T25" fmla="*/ 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7" h="1701">
                  <a:moveTo>
                    <a:pt x="340" y="0"/>
                  </a:moveTo>
                  <a:lnTo>
                    <a:pt x="340" y="567"/>
                  </a:lnTo>
                  <a:lnTo>
                    <a:pt x="0" y="567"/>
                  </a:lnTo>
                  <a:lnTo>
                    <a:pt x="0" y="1701"/>
                  </a:lnTo>
                  <a:lnTo>
                    <a:pt x="227" y="1701"/>
                  </a:lnTo>
                  <a:lnTo>
                    <a:pt x="227" y="1021"/>
                  </a:lnTo>
                  <a:lnTo>
                    <a:pt x="680" y="1021"/>
                  </a:lnTo>
                  <a:lnTo>
                    <a:pt x="680" y="794"/>
                  </a:lnTo>
                  <a:lnTo>
                    <a:pt x="1247" y="794"/>
                  </a:lnTo>
                  <a:lnTo>
                    <a:pt x="1247" y="454"/>
                  </a:lnTo>
                  <a:lnTo>
                    <a:pt x="567" y="454"/>
                  </a:lnTo>
                  <a:lnTo>
                    <a:pt x="567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67" name="Freeform 47">
              <a:extLst>
                <a:ext uri="{FF2B5EF4-FFF2-40B4-BE49-F238E27FC236}">
                  <a16:creationId xmlns:a16="http://schemas.microsoft.com/office/drawing/2014/main" id="{FCAA778B-1E82-4A95-B691-B9EE5EBD8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13" y="2160"/>
              <a:ext cx="2722" cy="1474"/>
            </a:xfrm>
            <a:custGeom>
              <a:avLst/>
              <a:gdLst>
                <a:gd name="T0" fmla="*/ 2722 w 2722"/>
                <a:gd name="T1" fmla="*/ 0 h 1474"/>
                <a:gd name="T2" fmla="*/ 1928 w 2722"/>
                <a:gd name="T3" fmla="*/ 0 h 1474"/>
                <a:gd name="T4" fmla="*/ 1928 w 2722"/>
                <a:gd name="T5" fmla="*/ 340 h 1474"/>
                <a:gd name="T6" fmla="*/ 1134 w 2722"/>
                <a:gd name="T7" fmla="*/ 340 h 1474"/>
                <a:gd name="T8" fmla="*/ 1134 w 2722"/>
                <a:gd name="T9" fmla="*/ 794 h 1474"/>
                <a:gd name="T10" fmla="*/ 907 w 2722"/>
                <a:gd name="T11" fmla="*/ 794 h 1474"/>
                <a:gd name="T12" fmla="*/ 907 w 2722"/>
                <a:gd name="T13" fmla="*/ 340 h 1474"/>
                <a:gd name="T14" fmla="*/ 0 w 2722"/>
                <a:gd name="T15" fmla="*/ 340 h 1474"/>
                <a:gd name="T16" fmla="*/ 0 w 2722"/>
                <a:gd name="T17" fmla="*/ 794 h 1474"/>
                <a:gd name="T18" fmla="*/ 681 w 2722"/>
                <a:gd name="T19" fmla="*/ 794 h 1474"/>
                <a:gd name="T20" fmla="*/ 681 w 2722"/>
                <a:gd name="T21" fmla="*/ 1474 h 1474"/>
                <a:gd name="T22" fmla="*/ 2268 w 2722"/>
                <a:gd name="T23" fmla="*/ 1474 h 1474"/>
                <a:gd name="T24" fmla="*/ 2268 w 2722"/>
                <a:gd name="T25" fmla="*/ 1247 h 1474"/>
                <a:gd name="T26" fmla="*/ 1474 w 2722"/>
                <a:gd name="T27" fmla="*/ 1247 h 1474"/>
                <a:gd name="T28" fmla="*/ 1474 w 2722"/>
                <a:gd name="T29" fmla="*/ 454 h 1474"/>
                <a:gd name="T30" fmla="*/ 2722 w 2722"/>
                <a:gd name="T31" fmla="*/ 454 h 1474"/>
                <a:gd name="T32" fmla="*/ 2722 w 2722"/>
                <a:gd name="T33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22" h="1474">
                  <a:moveTo>
                    <a:pt x="2722" y="0"/>
                  </a:moveTo>
                  <a:lnTo>
                    <a:pt x="1928" y="0"/>
                  </a:lnTo>
                  <a:lnTo>
                    <a:pt x="1928" y="340"/>
                  </a:lnTo>
                  <a:lnTo>
                    <a:pt x="1134" y="340"/>
                  </a:lnTo>
                  <a:lnTo>
                    <a:pt x="1134" y="794"/>
                  </a:lnTo>
                  <a:lnTo>
                    <a:pt x="907" y="794"/>
                  </a:lnTo>
                  <a:lnTo>
                    <a:pt x="907" y="340"/>
                  </a:lnTo>
                  <a:lnTo>
                    <a:pt x="0" y="340"/>
                  </a:lnTo>
                  <a:lnTo>
                    <a:pt x="0" y="794"/>
                  </a:lnTo>
                  <a:lnTo>
                    <a:pt x="681" y="794"/>
                  </a:lnTo>
                  <a:lnTo>
                    <a:pt x="681" y="1474"/>
                  </a:lnTo>
                  <a:lnTo>
                    <a:pt x="2268" y="1474"/>
                  </a:lnTo>
                  <a:lnTo>
                    <a:pt x="2268" y="1247"/>
                  </a:lnTo>
                  <a:lnTo>
                    <a:pt x="1474" y="1247"/>
                  </a:lnTo>
                  <a:lnTo>
                    <a:pt x="1474" y="454"/>
                  </a:lnTo>
                  <a:lnTo>
                    <a:pt x="2722" y="454"/>
                  </a:lnTo>
                  <a:lnTo>
                    <a:pt x="272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768" name="Rectangle 48">
              <a:extLst>
                <a:ext uri="{FF2B5EF4-FFF2-40B4-BE49-F238E27FC236}">
                  <a16:creationId xmlns:a16="http://schemas.microsoft.com/office/drawing/2014/main" id="{8C1789E9-3864-44B8-85DC-B9A8AC783B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344" y="3861"/>
              <a:ext cx="227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769" name="Freeform 49">
              <a:extLst>
                <a:ext uri="{FF2B5EF4-FFF2-40B4-BE49-F238E27FC236}">
                  <a16:creationId xmlns:a16="http://schemas.microsoft.com/office/drawing/2014/main" id="{AA145DDD-723C-43FE-B9DE-43C5E0D85C5C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84" y="2273"/>
              <a:ext cx="340" cy="908"/>
            </a:xfrm>
            <a:custGeom>
              <a:avLst/>
              <a:gdLst>
                <a:gd name="T0" fmla="*/ 340 w 340"/>
                <a:gd name="T1" fmla="*/ 0 h 908"/>
                <a:gd name="T2" fmla="*/ 0 w 340"/>
                <a:gd name="T3" fmla="*/ 0 h 908"/>
                <a:gd name="T4" fmla="*/ 0 w 340"/>
                <a:gd name="T5" fmla="*/ 341 h 908"/>
                <a:gd name="T6" fmla="*/ 113 w 340"/>
                <a:gd name="T7" fmla="*/ 341 h 908"/>
                <a:gd name="T8" fmla="*/ 113 w 340"/>
                <a:gd name="T9" fmla="*/ 908 h 908"/>
                <a:gd name="T10" fmla="*/ 340 w 340"/>
                <a:gd name="T11" fmla="*/ 908 h 908"/>
                <a:gd name="T12" fmla="*/ 340 w 340"/>
                <a:gd name="T13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908">
                  <a:moveTo>
                    <a:pt x="340" y="0"/>
                  </a:moveTo>
                  <a:lnTo>
                    <a:pt x="0" y="0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908"/>
                  </a:lnTo>
                  <a:lnTo>
                    <a:pt x="340" y="90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0770" name="Rectangle 50">
            <a:extLst>
              <a:ext uri="{FF2B5EF4-FFF2-40B4-BE49-F238E27FC236}">
                <a16:creationId xmlns:a16="http://schemas.microsoft.com/office/drawing/2014/main" id="{17338587-9D50-4135-99F9-FCB9769117E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世界地図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>
            <a:extLst>
              <a:ext uri="{FF2B5EF4-FFF2-40B4-BE49-F238E27FC236}">
                <a16:creationId xmlns:a16="http://schemas.microsoft.com/office/drawing/2014/main" id="{20A48667-5124-4FDF-AC67-722DA77ED769}"/>
              </a:ext>
            </a:extLst>
          </p:cNvPr>
          <p:cNvGrpSpPr>
            <a:grpSpLocks/>
          </p:cNvGrpSpPr>
          <p:nvPr/>
        </p:nvGrpSpPr>
        <p:grpSpPr bwMode="auto">
          <a:xfrm>
            <a:off x="812800" y="1012825"/>
            <a:ext cx="8101013" cy="5116513"/>
            <a:chOff x="-9354" y="-6572"/>
            <a:chExt cx="28237" cy="17833"/>
          </a:xfrm>
        </p:grpSpPr>
        <p:sp>
          <p:nvSpPr>
            <p:cNvPr id="31747" name="Freeform 3" descr="横線 (反転)">
              <a:extLst>
                <a:ext uri="{FF2B5EF4-FFF2-40B4-BE49-F238E27FC236}">
                  <a16:creationId xmlns:a16="http://schemas.microsoft.com/office/drawing/2014/main" id="{810B4D8C-706D-4853-A4DB-94B1D2061D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8900" y="-3510"/>
              <a:ext cx="16167" cy="12423"/>
            </a:xfrm>
            <a:custGeom>
              <a:avLst/>
              <a:gdLst>
                <a:gd name="T0" fmla="*/ 13920 w 16167"/>
                <a:gd name="T1" fmla="*/ 2026 h 12423"/>
                <a:gd name="T2" fmla="*/ 13536 w 16167"/>
                <a:gd name="T3" fmla="*/ 1555 h 12423"/>
                <a:gd name="T4" fmla="*/ 12413 w 16167"/>
                <a:gd name="T5" fmla="*/ 1258 h 12423"/>
                <a:gd name="T6" fmla="*/ 11847 w 16167"/>
                <a:gd name="T7" fmla="*/ 1143 h 12423"/>
                <a:gd name="T8" fmla="*/ 8093 w 16167"/>
                <a:gd name="T9" fmla="*/ 0 h 12423"/>
                <a:gd name="T10" fmla="*/ 6836 w 16167"/>
                <a:gd name="T11" fmla="*/ 2160 h 12423"/>
                <a:gd name="T12" fmla="*/ 4647 w 16167"/>
                <a:gd name="T13" fmla="*/ 2694 h 12423"/>
                <a:gd name="T14" fmla="*/ 4128 w 16167"/>
                <a:gd name="T15" fmla="*/ 2755 h 12423"/>
                <a:gd name="T16" fmla="*/ 4676 w 16167"/>
                <a:gd name="T17" fmla="*/ 2131 h 12423"/>
                <a:gd name="T18" fmla="*/ 3927 w 16167"/>
                <a:gd name="T19" fmla="*/ 2035 h 12423"/>
                <a:gd name="T20" fmla="*/ 2717 w 16167"/>
                <a:gd name="T21" fmla="*/ 2602 h 12423"/>
                <a:gd name="T22" fmla="*/ 1383 w 16167"/>
                <a:gd name="T23" fmla="*/ 3159 h 12423"/>
                <a:gd name="T24" fmla="*/ 1824 w 16167"/>
                <a:gd name="T25" fmla="*/ 4157 h 12423"/>
                <a:gd name="T26" fmla="*/ 1594 w 16167"/>
                <a:gd name="T27" fmla="*/ 4867 h 12423"/>
                <a:gd name="T28" fmla="*/ 903 w 16167"/>
                <a:gd name="T29" fmla="*/ 5751 h 12423"/>
                <a:gd name="T30" fmla="*/ 1268 w 16167"/>
                <a:gd name="T31" fmla="*/ 6624 h 12423"/>
                <a:gd name="T32" fmla="*/ 788 w 16167"/>
                <a:gd name="T33" fmla="*/ 7354 h 12423"/>
                <a:gd name="T34" fmla="*/ 29 w 16167"/>
                <a:gd name="T35" fmla="*/ 7815 h 12423"/>
                <a:gd name="T36" fmla="*/ 269 w 16167"/>
                <a:gd name="T37" fmla="*/ 9341 h 12423"/>
                <a:gd name="T38" fmla="*/ 2400 w 16167"/>
                <a:gd name="T39" fmla="*/ 9917 h 12423"/>
                <a:gd name="T40" fmla="*/ 2621 w 16167"/>
                <a:gd name="T41" fmla="*/ 12413 h 12423"/>
                <a:gd name="T42" fmla="*/ 4484 w 16167"/>
                <a:gd name="T43" fmla="*/ 11079 h 12423"/>
                <a:gd name="T44" fmla="*/ 4580 w 16167"/>
                <a:gd name="T45" fmla="*/ 9687 h 12423"/>
                <a:gd name="T46" fmla="*/ 4628 w 16167"/>
                <a:gd name="T47" fmla="*/ 8727 h 12423"/>
                <a:gd name="T48" fmla="*/ 4234 w 16167"/>
                <a:gd name="T49" fmla="*/ 7872 h 12423"/>
                <a:gd name="T50" fmla="*/ 5616 w 16167"/>
                <a:gd name="T51" fmla="*/ 8544 h 12423"/>
                <a:gd name="T52" fmla="*/ 6164 w 16167"/>
                <a:gd name="T53" fmla="*/ 7882 h 12423"/>
                <a:gd name="T54" fmla="*/ 7133 w 16167"/>
                <a:gd name="T55" fmla="*/ 8199 h 12423"/>
                <a:gd name="T56" fmla="*/ 7277 w 16167"/>
                <a:gd name="T57" fmla="*/ 9120 h 12423"/>
                <a:gd name="T58" fmla="*/ 7853 w 16167"/>
                <a:gd name="T59" fmla="*/ 8765 h 12423"/>
                <a:gd name="T60" fmla="*/ 8381 w 16167"/>
                <a:gd name="T61" fmla="*/ 7882 h 12423"/>
                <a:gd name="T62" fmla="*/ 8880 w 16167"/>
                <a:gd name="T63" fmla="*/ 8391 h 12423"/>
                <a:gd name="T64" fmla="*/ 9226 w 16167"/>
                <a:gd name="T65" fmla="*/ 9341 h 12423"/>
                <a:gd name="T66" fmla="*/ 9946 w 16167"/>
                <a:gd name="T67" fmla="*/ 9005 h 12423"/>
                <a:gd name="T68" fmla="*/ 9706 w 16167"/>
                <a:gd name="T69" fmla="*/ 7901 h 12423"/>
                <a:gd name="T70" fmla="*/ 10858 w 16167"/>
                <a:gd name="T71" fmla="*/ 7498 h 12423"/>
                <a:gd name="T72" fmla="*/ 10589 w 16167"/>
                <a:gd name="T73" fmla="*/ 6279 h 12423"/>
                <a:gd name="T74" fmla="*/ 11386 w 16167"/>
                <a:gd name="T75" fmla="*/ 6730 h 12423"/>
                <a:gd name="T76" fmla="*/ 11626 w 16167"/>
                <a:gd name="T77" fmla="*/ 5847 h 12423"/>
                <a:gd name="T78" fmla="*/ 12365 w 16167"/>
                <a:gd name="T79" fmla="*/ 5367 h 12423"/>
                <a:gd name="T80" fmla="*/ 12644 w 16167"/>
                <a:gd name="T81" fmla="*/ 4522 h 12423"/>
                <a:gd name="T82" fmla="*/ 12298 w 16167"/>
                <a:gd name="T83" fmla="*/ 4800 h 12423"/>
                <a:gd name="T84" fmla="*/ 11952 w 16167"/>
                <a:gd name="T85" fmla="*/ 4483 h 12423"/>
                <a:gd name="T86" fmla="*/ 13527 w 16167"/>
                <a:gd name="T87" fmla="*/ 4090 h 12423"/>
                <a:gd name="T88" fmla="*/ 14074 w 16167"/>
                <a:gd name="T89" fmla="*/ 3831 h 12423"/>
                <a:gd name="T90" fmla="*/ 14343 w 16167"/>
                <a:gd name="T91" fmla="*/ 5011 h 12423"/>
                <a:gd name="T92" fmla="*/ 15233 w 16167"/>
                <a:gd name="T93" fmla="*/ 3538 h 12423"/>
                <a:gd name="T94" fmla="*/ 16148 w 16167"/>
                <a:gd name="T95" fmla="*/ 3101 h 12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167" h="12423">
                  <a:moveTo>
                    <a:pt x="15812" y="2573"/>
                  </a:moveTo>
                  <a:lnTo>
                    <a:pt x="15860" y="2016"/>
                  </a:lnTo>
                  <a:lnTo>
                    <a:pt x="13920" y="2026"/>
                  </a:lnTo>
                  <a:lnTo>
                    <a:pt x="13892" y="1709"/>
                  </a:lnTo>
                  <a:lnTo>
                    <a:pt x="13546" y="1709"/>
                  </a:lnTo>
                  <a:lnTo>
                    <a:pt x="13536" y="1555"/>
                  </a:lnTo>
                  <a:lnTo>
                    <a:pt x="13066" y="1594"/>
                  </a:lnTo>
                  <a:lnTo>
                    <a:pt x="13104" y="1219"/>
                  </a:lnTo>
                  <a:lnTo>
                    <a:pt x="12413" y="1258"/>
                  </a:lnTo>
                  <a:lnTo>
                    <a:pt x="12375" y="1584"/>
                  </a:lnTo>
                  <a:lnTo>
                    <a:pt x="11837" y="1594"/>
                  </a:lnTo>
                  <a:lnTo>
                    <a:pt x="11847" y="1143"/>
                  </a:lnTo>
                  <a:lnTo>
                    <a:pt x="10148" y="1100"/>
                  </a:lnTo>
                  <a:lnTo>
                    <a:pt x="10167" y="0"/>
                  </a:lnTo>
                  <a:lnTo>
                    <a:pt x="8093" y="0"/>
                  </a:lnTo>
                  <a:lnTo>
                    <a:pt x="8093" y="1123"/>
                  </a:lnTo>
                  <a:lnTo>
                    <a:pt x="6836" y="1123"/>
                  </a:lnTo>
                  <a:lnTo>
                    <a:pt x="6836" y="2160"/>
                  </a:lnTo>
                  <a:lnTo>
                    <a:pt x="5127" y="2141"/>
                  </a:lnTo>
                  <a:lnTo>
                    <a:pt x="5127" y="2707"/>
                  </a:lnTo>
                  <a:lnTo>
                    <a:pt x="4647" y="2694"/>
                  </a:lnTo>
                  <a:lnTo>
                    <a:pt x="4666" y="3187"/>
                  </a:lnTo>
                  <a:lnTo>
                    <a:pt x="4128" y="3168"/>
                  </a:lnTo>
                  <a:lnTo>
                    <a:pt x="4128" y="2755"/>
                  </a:lnTo>
                  <a:lnTo>
                    <a:pt x="4685" y="2755"/>
                  </a:lnTo>
                  <a:lnTo>
                    <a:pt x="4676" y="2707"/>
                  </a:lnTo>
                  <a:lnTo>
                    <a:pt x="4676" y="2131"/>
                  </a:lnTo>
                  <a:lnTo>
                    <a:pt x="4167" y="2151"/>
                  </a:lnTo>
                  <a:lnTo>
                    <a:pt x="4138" y="2035"/>
                  </a:lnTo>
                  <a:lnTo>
                    <a:pt x="3927" y="2035"/>
                  </a:lnTo>
                  <a:lnTo>
                    <a:pt x="3917" y="1911"/>
                  </a:lnTo>
                  <a:lnTo>
                    <a:pt x="2717" y="1920"/>
                  </a:lnTo>
                  <a:lnTo>
                    <a:pt x="2717" y="2602"/>
                  </a:lnTo>
                  <a:lnTo>
                    <a:pt x="2285" y="2602"/>
                  </a:lnTo>
                  <a:lnTo>
                    <a:pt x="2247" y="3159"/>
                  </a:lnTo>
                  <a:lnTo>
                    <a:pt x="1383" y="3159"/>
                  </a:lnTo>
                  <a:lnTo>
                    <a:pt x="1383" y="3859"/>
                  </a:lnTo>
                  <a:lnTo>
                    <a:pt x="1824" y="3850"/>
                  </a:lnTo>
                  <a:lnTo>
                    <a:pt x="1824" y="4157"/>
                  </a:lnTo>
                  <a:lnTo>
                    <a:pt x="2084" y="4157"/>
                  </a:lnTo>
                  <a:lnTo>
                    <a:pt x="2064" y="4877"/>
                  </a:lnTo>
                  <a:lnTo>
                    <a:pt x="1594" y="4867"/>
                  </a:lnTo>
                  <a:lnTo>
                    <a:pt x="1584" y="5299"/>
                  </a:lnTo>
                  <a:lnTo>
                    <a:pt x="903" y="5328"/>
                  </a:lnTo>
                  <a:lnTo>
                    <a:pt x="903" y="5751"/>
                  </a:lnTo>
                  <a:lnTo>
                    <a:pt x="567" y="5751"/>
                  </a:lnTo>
                  <a:lnTo>
                    <a:pt x="586" y="6643"/>
                  </a:lnTo>
                  <a:lnTo>
                    <a:pt x="1268" y="6624"/>
                  </a:lnTo>
                  <a:lnTo>
                    <a:pt x="1268" y="6787"/>
                  </a:lnTo>
                  <a:lnTo>
                    <a:pt x="797" y="6797"/>
                  </a:lnTo>
                  <a:lnTo>
                    <a:pt x="788" y="7354"/>
                  </a:lnTo>
                  <a:lnTo>
                    <a:pt x="231" y="7363"/>
                  </a:lnTo>
                  <a:lnTo>
                    <a:pt x="240" y="7805"/>
                  </a:lnTo>
                  <a:lnTo>
                    <a:pt x="29" y="7815"/>
                  </a:lnTo>
                  <a:lnTo>
                    <a:pt x="0" y="8899"/>
                  </a:lnTo>
                  <a:lnTo>
                    <a:pt x="240" y="8880"/>
                  </a:lnTo>
                  <a:lnTo>
                    <a:pt x="269" y="9341"/>
                  </a:lnTo>
                  <a:lnTo>
                    <a:pt x="2055" y="9351"/>
                  </a:lnTo>
                  <a:lnTo>
                    <a:pt x="2055" y="9927"/>
                  </a:lnTo>
                  <a:lnTo>
                    <a:pt x="2400" y="9917"/>
                  </a:lnTo>
                  <a:lnTo>
                    <a:pt x="2400" y="11059"/>
                  </a:lnTo>
                  <a:lnTo>
                    <a:pt x="2660" y="11021"/>
                  </a:lnTo>
                  <a:lnTo>
                    <a:pt x="2621" y="12413"/>
                  </a:lnTo>
                  <a:lnTo>
                    <a:pt x="4148" y="12423"/>
                  </a:lnTo>
                  <a:lnTo>
                    <a:pt x="4138" y="11079"/>
                  </a:lnTo>
                  <a:lnTo>
                    <a:pt x="4484" y="11079"/>
                  </a:lnTo>
                  <a:lnTo>
                    <a:pt x="4464" y="9917"/>
                  </a:lnTo>
                  <a:lnTo>
                    <a:pt x="4589" y="9917"/>
                  </a:lnTo>
                  <a:lnTo>
                    <a:pt x="4580" y="9687"/>
                  </a:lnTo>
                  <a:lnTo>
                    <a:pt x="5290" y="9715"/>
                  </a:lnTo>
                  <a:lnTo>
                    <a:pt x="5309" y="8717"/>
                  </a:lnTo>
                  <a:lnTo>
                    <a:pt x="4628" y="8727"/>
                  </a:lnTo>
                  <a:lnTo>
                    <a:pt x="4599" y="8611"/>
                  </a:lnTo>
                  <a:lnTo>
                    <a:pt x="4272" y="8631"/>
                  </a:lnTo>
                  <a:lnTo>
                    <a:pt x="4234" y="7872"/>
                  </a:lnTo>
                  <a:lnTo>
                    <a:pt x="4637" y="7891"/>
                  </a:lnTo>
                  <a:lnTo>
                    <a:pt x="4647" y="8544"/>
                  </a:lnTo>
                  <a:lnTo>
                    <a:pt x="5616" y="8544"/>
                  </a:lnTo>
                  <a:lnTo>
                    <a:pt x="5626" y="8314"/>
                  </a:lnTo>
                  <a:lnTo>
                    <a:pt x="6192" y="8285"/>
                  </a:lnTo>
                  <a:lnTo>
                    <a:pt x="6164" y="7882"/>
                  </a:lnTo>
                  <a:lnTo>
                    <a:pt x="6682" y="7872"/>
                  </a:lnTo>
                  <a:lnTo>
                    <a:pt x="6701" y="8199"/>
                  </a:lnTo>
                  <a:lnTo>
                    <a:pt x="7133" y="8199"/>
                  </a:lnTo>
                  <a:lnTo>
                    <a:pt x="7162" y="8746"/>
                  </a:lnTo>
                  <a:lnTo>
                    <a:pt x="7296" y="8765"/>
                  </a:lnTo>
                  <a:lnTo>
                    <a:pt x="7277" y="9120"/>
                  </a:lnTo>
                  <a:lnTo>
                    <a:pt x="7527" y="9120"/>
                  </a:lnTo>
                  <a:lnTo>
                    <a:pt x="7546" y="8775"/>
                  </a:lnTo>
                  <a:lnTo>
                    <a:pt x="7853" y="8765"/>
                  </a:lnTo>
                  <a:lnTo>
                    <a:pt x="7872" y="8218"/>
                  </a:lnTo>
                  <a:lnTo>
                    <a:pt x="8324" y="8189"/>
                  </a:lnTo>
                  <a:lnTo>
                    <a:pt x="8381" y="7882"/>
                  </a:lnTo>
                  <a:lnTo>
                    <a:pt x="8640" y="7872"/>
                  </a:lnTo>
                  <a:lnTo>
                    <a:pt x="8621" y="8400"/>
                  </a:lnTo>
                  <a:lnTo>
                    <a:pt x="8880" y="8391"/>
                  </a:lnTo>
                  <a:lnTo>
                    <a:pt x="8900" y="8995"/>
                  </a:lnTo>
                  <a:lnTo>
                    <a:pt x="9216" y="9015"/>
                  </a:lnTo>
                  <a:lnTo>
                    <a:pt x="9226" y="9341"/>
                  </a:lnTo>
                  <a:lnTo>
                    <a:pt x="9428" y="9360"/>
                  </a:lnTo>
                  <a:lnTo>
                    <a:pt x="9408" y="9034"/>
                  </a:lnTo>
                  <a:lnTo>
                    <a:pt x="9946" y="9005"/>
                  </a:lnTo>
                  <a:lnTo>
                    <a:pt x="9917" y="8179"/>
                  </a:lnTo>
                  <a:lnTo>
                    <a:pt x="9716" y="8189"/>
                  </a:lnTo>
                  <a:lnTo>
                    <a:pt x="9706" y="7901"/>
                  </a:lnTo>
                  <a:lnTo>
                    <a:pt x="10580" y="7872"/>
                  </a:lnTo>
                  <a:lnTo>
                    <a:pt x="10599" y="7527"/>
                  </a:lnTo>
                  <a:lnTo>
                    <a:pt x="10858" y="7498"/>
                  </a:lnTo>
                  <a:lnTo>
                    <a:pt x="10839" y="6576"/>
                  </a:lnTo>
                  <a:lnTo>
                    <a:pt x="10589" y="6567"/>
                  </a:lnTo>
                  <a:lnTo>
                    <a:pt x="10589" y="6279"/>
                  </a:lnTo>
                  <a:lnTo>
                    <a:pt x="11108" y="6279"/>
                  </a:lnTo>
                  <a:lnTo>
                    <a:pt x="11136" y="6711"/>
                  </a:lnTo>
                  <a:lnTo>
                    <a:pt x="11386" y="6730"/>
                  </a:lnTo>
                  <a:lnTo>
                    <a:pt x="11386" y="6269"/>
                  </a:lnTo>
                  <a:lnTo>
                    <a:pt x="11616" y="6307"/>
                  </a:lnTo>
                  <a:lnTo>
                    <a:pt x="11626" y="5847"/>
                  </a:lnTo>
                  <a:lnTo>
                    <a:pt x="12279" y="5827"/>
                  </a:lnTo>
                  <a:lnTo>
                    <a:pt x="12279" y="5367"/>
                  </a:lnTo>
                  <a:lnTo>
                    <a:pt x="12365" y="5367"/>
                  </a:lnTo>
                  <a:lnTo>
                    <a:pt x="12365" y="5626"/>
                  </a:lnTo>
                  <a:lnTo>
                    <a:pt x="12653" y="5568"/>
                  </a:lnTo>
                  <a:lnTo>
                    <a:pt x="12644" y="4522"/>
                  </a:lnTo>
                  <a:lnTo>
                    <a:pt x="12365" y="4531"/>
                  </a:lnTo>
                  <a:lnTo>
                    <a:pt x="12384" y="4771"/>
                  </a:lnTo>
                  <a:lnTo>
                    <a:pt x="12298" y="4800"/>
                  </a:lnTo>
                  <a:lnTo>
                    <a:pt x="12269" y="4656"/>
                  </a:lnTo>
                  <a:lnTo>
                    <a:pt x="11972" y="4637"/>
                  </a:lnTo>
                  <a:lnTo>
                    <a:pt x="11952" y="4483"/>
                  </a:lnTo>
                  <a:lnTo>
                    <a:pt x="12288" y="4445"/>
                  </a:lnTo>
                  <a:lnTo>
                    <a:pt x="12298" y="4099"/>
                  </a:lnTo>
                  <a:lnTo>
                    <a:pt x="13527" y="4090"/>
                  </a:lnTo>
                  <a:lnTo>
                    <a:pt x="13536" y="3562"/>
                  </a:lnTo>
                  <a:lnTo>
                    <a:pt x="14074" y="3523"/>
                  </a:lnTo>
                  <a:lnTo>
                    <a:pt x="14074" y="3831"/>
                  </a:lnTo>
                  <a:lnTo>
                    <a:pt x="13728" y="3879"/>
                  </a:lnTo>
                  <a:lnTo>
                    <a:pt x="13767" y="5031"/>
                  </a:lnTo>
                  <a:lnTo>
                    <a:pt x="14343" y="5011"/>
                  </a:lnTo>
                  <a:lnTo>
                    <a:pt x="14304" y="4042"/>
                  </a:lnTo>
                  <a:lnTo>
                    <a:pt x="15197" y="4003"/>
                  </a:lnTo>
                  <a:lnTo>
                    <a:pt x="15233" y="3538"/>
                  </a:lnTo>
                  <a:lnTo>
                    <a:pt x="15793" y="3529"/>
                  </a:lnTo>
                  <a:lnTo>
                    <a:pt x="15783" y="3068"/>
                  </a:lnTo>
                  <a:lnTo>
                    <a:pt x="16148" y="3101"/>
                  </a:lnTo>
                  <a:lnTo>
                    <a:pt x="16167" y="2592"/>
                  </a:lnTo>
                  <a:lnTo>
                    <a:pt x="15812" y="2573"/>
                  </a:lnTo>
                  <a:close/>
                </a:path>
              </a:pathLst>
            </a:cu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48" name="Freeform 4" descr="横線 (反転)">
              <a:extLst>
                <a:ext uri="{FF2B5EF4-FFF2-40B4-BE49-F238E27FC236}">
                  <a16:creationId xmlns:a16="http://schemas.microsoft.com/office/drawing/2014/main" id="{12E36AFD-17C3-4BA0-8981-6431AA78EA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" y="-2640"/>
              <a:ext cx="10502" cy="13901"/>
            </a:xfrm>
            <a:custGeom>
              <a:avLst/>
              <a:gdLst>
                <a:gd name="T0" fmla="*/ 5347 w 10502"/>
                <a:gd name="T1" fmla="*/ 29 h 13901"/>
                <a:gd name="T2" fmla="*/ 5568 w 10502"/>
                <a:gd name="T3" fmla="*/ 835 h 13901"/>
                <a:gd name="T4" fmla="*/ 3917 w 10502"/>
                <a:gd name="T5" fmla="*/ 1478 h 13901"/>
                <a:gd name="T6" fmla="*/ 2496 w 10502"/>
                <a:gd name="T7" fmla="*/ 1008 h 13901"/>
                <a:gd name="T8" fmla="*/ 2131 w 10502"/>
                <a:gd name="T9" fmla="*/ 1498 h 13901"/>
                <a:gd name="T10" fmla="*/ 0 w 10502"/>
                <a:gd name="T11" fmla="*/ 922 h 13901"/>
                <a:gd name="T12" fmla="*/ 730 w 10502"/>
                <a:gd name="T13" fmla="*/ 1747 h 13901"/>
                <a:gd name="T14" fmla="*/ 221 w 10502"/>
                <a:gd name="T15" fmla="*/ 2160 h 13901"/>
                <a:gd name="T16" fmla="*/ 1430 w 10502"/>
                <a:gd name="T17" fmla="*/ 3216 h 13901"/>
                <a:gd name="T18" fmla="*/ 2371 w 10502"/>
                <a:gd name="T19" fmla="*/ 2986 h 13901"/>
                <a:gd name="T20" fmla="*/ 3072 w 10502"/>
                <a:gd name="T21" fmla="*/ 3907 h 13901"/>
                <a:gd name="T22" fmla="*/ 3523 w 10502"/>
                <a:gd name="T23" fmla="*/ 4474 h 13901"/>
                <a:gd name="T24" fmla="*/ 4320 w 10502"/>
                <a:gd name="T25" fmla="*/ 6067 h 13901"/>
                <a:gd name="T26" fmla="*/ 4790 w 10502"/>
                <a:gd name="T27" fmla="*/ 6998 h 13901"/>
                <a:gd name="T28" fmla="*/ 5222 w 10502"/>
                <a:gd name="T29" fmla="*/ 7517 h 13901"/>
                <a:gd name="T30" fmla="*/ 6010 w 10502"/>
                <a:gd name="T31" fmla="*/ 7661 h 13901"/>
                <a:gd name="T32" fmla="*/ 6365 w 10502"/>
                <a:gd name="T33" fmla="*/ 8093 h 13901"/>
                <a:gd name="T34" fmla="*/ 6931 w 10502"/>
                <a:gd name="T35" fmla="*/ 8237 h 13901"/>
                <a:gd name="T36" fmla="*/ 7498 w 10502"/>
                <a:gd name="T37" fmla="*/ 10022 h 13901"/>
                <a:gd name="T38" fmla="*/ 7373 w 10502"/>
                <a:gd name="T39" fmla="*/ 11232 h 13901"/>
                <a:gd name="T40" fmla="*/ 7171 w 10502"/>
                <a:gd name="T41" fmla="*/ 11923 h 13901"/>
                <a:gd name="T42" fmla="*/ 7286 w 10502"/>
                <a:gd name="T43" fmla="*/ 13315 h 13901"/>
                <a:gd name="T44" fmla="*/ 7814 w 10502"/>
                <a:gd name="T45" fmla="*/ 13901 h 13901"/>
                <a:gd name="T46" fmla="*/ 8074 w 10502"/>
                <a:gd name="T47" fmla="*/ 13315 h 13901"/>
                <a:gd name="T48" fmla="*/ 8669 w 10502"/>
                <a:gd name="T49" fmla="*/ 12307 h 13901"/>
                <a:gd name="T50" fmla="*/ 9350 w 10502"/>
                <a:gd name="T51" fmla="*/ 11501 h 13901"/>
                <a:gd name="T52" fmla="*/ 9936 w 10502"/>
                <a:gd name="T53" fmla="*/ 10714 h 13901"/>
                <a:gd name="T54" fmla="*/ 10502 w 10502"/>
                <a:gd name="T55" fmla="*/ 9773 h 13901"/>
                <a:gd name="T56" fmla="*/ 9139 w 10502"/>
                <a:gd name="T57" fmla="*/ 8726 h 13901"/>
                <a:gd name="T58" fmla="*/ 7018 w 10502"/>
                <a:gd name="T59" fmla="*/ 8093 h 13901"/>
                <a:gd name="T60" fmla="*/ 6634 w 10502"/>
                <a:gd name="T61" fmla="*/ 7968 h 13901"/>
                <a:gd name="T62" fmla="*/ 6518 w 10502"/>
                <a:gd name="T63" fmla="*/ 7632 h 13901"/>
                <a:gd name="T64" fmla="*/ 6403 w 10502"/>
                <a:gd name="T65" fmla="*/ 7258 h 13901"/>
                <a:gd name="T66" fmla="*/ 6163 w 10502"/>
                <a:gd name="T67" fmla="*/ 6960 h 13901"/>
                <a:gd name="T68" fmla="*/ 5731 w 10502"/>
                <a:gd name="T69" fmla="*/ 7267 h 13901"/>
                <a:gd name="T70" fmla="*/ 5520 w 10502"/>
                <a:gd name="T71" fmla="*/ 6950 h 13901"/>
                <a:gd name="T72" fmla="*/ 6605 w 10502"/>
                <a:gd name="T73" fmla="*/ 6422 h 13901"/>
                <a:gd name="T74" fmla="*/ 6864 w 10502"/>
                <a:gd name="T75" fmla="*/ 6874 h 13901"/>
                <a:gd name="T76" fmla="*/ 7210 w 10502"/>
                <a:gd name="T77" fmla="*/ 6067 h 13901"/>
                <a:gd name="T78" fmla="*/ 7613 w 10502"/>
                <a:gd name="T79" fmla="*/ 5146 h 13901"/>
                <a:gd name="T80" fmla="*/ 8323 w 10502"/>
                <a:gd name="T81" fmla="*/ 5021 h 13901"/>
                <a:gd name="T82" fmla="*/ 7632 w 10502"/>
                <a:gd name="T83" fmla="*/ 4445 h 13901"/>
                <a:gd name="T84" fmla="*/ 8890 w 10502"/>
                <a:gd name="T85" fmla="*/ 4368 h 13901"/>
                <a:gd name="T86" fmla="*/ 7075 w 10502"/>
                <a:gd name="T87" fmla="*/ 2630 h 13901"/>
                <a:gd name="T88" fmla="*/ 6749 w 10502"/>
                <a:gd name="T89" fmla="*/ 4301 h 13901"/>
                <a:gd name="T90" fmla="*/ 6298 w 10502"/>
                <a:gd name="T91" fmla="*/ 3619 h 13901"/>
                <a:gd name="T92" fmla="*/ 5731 w 10502"/>
                <a:gd name="T93" fmla="*/ 3178 h 13901"/>
                <a:gd name="T94" fmla="*/ 6182 w 10502"/>
                <a:gd name="T95" fmla="*/ 2342 h 13901"/>
                <a:gd name="T96" fmla="*/ 6758 w 10502"/>
                <a:gd name="T97" fmla="*/ 1872 h 13901"/>
                <a:gd name="T98" fmla="*/ 5981 w 10502"/>
                <a:gd name="T99" fmla="*/ 1478 h 13901"/>
                <a:gd name="T100" fmla="*/ 5626 w 10502"/>
                <a:gd name="T101" fmla="*/ 682 h 139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02" h="13901">
                  <a:moveTo>
                    <a:pt x="5616" y="0"/>
                  </a:moveTo>
                  <a:lnTo>
                    <a:pt x="5347" y="29"/>
                  </a:lnTo>
                  <a:lnTo>
                    <a:pt x="5357" y="854"/>
                  </a:lnTo>
                  <a:lnTo>
                    <a:pt x="5568" y="835"/>
                  </a:lnTo>
                  <a:lnTo>
                    <a:pt x="5578" y="1478"/>
                  </a:lnTo>
                  <a:lnTo>
                    <a:pt x="3917" y="1478"/>
                  </a:lnTo>
                  <a:lnTo>
                    <a:pt x="3936" y="1027"/>
                  </a:lnTo>
                  <a:lnTo>
                    <a:pt x="2496" y="1008"/>
                  </a:lnTo>
                  <a:lnTo>
                    <a:pt x="2506" y="1478"/>
                  </a:lnTo>
                  <a:lnTo>
                    <a:pt x="2131" y="1498"/>
                  </a:lnTo>
                  <a:lnTo>
                    <a:pt x="2102" y="902"/>
                  </a:lnTo>
                  <a:lnTo>
                    <a:pt x="0" y="922"/>
                  </a:lnTo>
                  <a:lnTo>
                    <a:pt x="19" y="1718"/>
                  </a:lnTo>
                  <a:lnTo>
                    <a:pt x="730" y="1747"/>
                  </a:lnTo>
                  <a:lnTo>
                    <a:pt x="691" y="2131"/>
                  </a:lnTo>
                  <a:lnTo>
                    <a:pt x="221" y="2160"/>
                  </a:lnTo>
                  <a:lnTo>
                    <a:pt x="230" y="3254"/>
                  </a:lnTo>
                  <a:lnTo>
                    <a:pt x="1430" y="3216"/>
                  </a:lnTo>
                  <a:lnTo>
                    <a:pt x="1450" y="3014"/>
                  </a:lnTo>
                  <a:lnTo>
                    <a:pt x="2371" y="2986"/>
                  </a:lnTo>
                  <a:lnTo>
                    <a:pt x="2352" y="3869"/>
                  </a:lnTo>
                  <a:lnTo>
                    <a:pt x="3072" y="3907"/>
                  </a:lnTo>
                  <a:lnTo>
                    <a:pt x="3053" y="4454"/>
                  </a:lnTo>
                  <a:lnTo>
                    <a:pt x="3523" y="4474"/>
                  </a:lnTo>
                  <a:lnTo>
                    <a:pt x="3533" y="6058"/>
                  </a:lnTo>
                  <a:lnTo>
                    <a:pt x="4320" y="6067"/>
                  </a:lnTo>
                  <a:lnTo>
                    <a:pt x="4330" y="6941"/>
                  </a:lnTo>
                  <a:lnTo>
                    <a:pt x="4790" y="6998"/>
                  </a:lnTo>
                  <a:lnTo>
                    <a:pt x="4771" y="7536"/>
                  </a:lnTo>
                  <a:lnTo>
                    <a:pt x="5222" y="7517"/>
                  </a:lnTo>
                  <a:lnTo>
                    <a:pt x="5213" y="7661"/>
                  </a:lnTo>
                  <a:lnTo>
                    <a:pt x="6010" y="7661"/>
                  </a:lnTo>
                  <a:lnTo>
                    <a:pt x="6010" y="8112"/>
                  </a:lnTo>
                  <a:lnTo>
                    <a:pt x="6365" y="8093"/>
                  </a:lnTo>
                  <a:lnTo>
                    <a:pt x="6365" y="8246"/>
                  </a:lnTo>
                  <a:lnTo>
                    <a:pt x="6931" y="8237"/>
                  </a:lnTo>
                  <a:lnTo>
                    <a:pt x="6950" y="10013"/>
                  </a:lnTo>
                  <a:lnTo>
                    <a:pt x="7498" y="10022"/>
                  </a:lnTo>
                  <a:lnTo>
                    <a:pt x="7526" y="11222"/>
                  </a:lnTo>
                  <a:lnTo>
                    <a:pt x="7373" y="11232"/>
                  </a:lnTo>
                  <a:lnTo>
                    <a:pt x="7411" y="11923"/>
                  </a:lnTo>
                  <a:lnTo>
                    <a:pt x="7171" y="11923"/>
                  </a:lnTo>
                  <a:lnTo>
                    <a:pt x="7152" y="13334"/>
                  </a:lnTo>
                  <a:lnTo>
                    <a:pt x="7286" y="13315"/>
                  </a:lnTo>
                  <a:lnTo>
                    <a:pt x="7258" y="13882"/>
                  </a:lnTo>
                  <a:lnTo>
                    <a:pt x="7814" y="13901"/>
                  </a:lnTo>
                  <a:lnTo>
                    <a:pt x="7757" y="13392"/>
                  </a:lnTo>
                  <a:lnTo>
                    <a:pt x="8074" y="13315"/>
                  </a:lnTo>
                  <a:lnTo>
                    <a:pt x="8102" y="12317"/>
                  </a:lnTo>
                  <a:lnTo>
                    <a:pt x="8669" y="12307"/>
                  </a:lnTo>
                  <a:lnTo>
                    <a:pt x="8650" y="11520"/>
                  </a:lnTo>
                  <a:lnTo>
                    <a:pt x="9350" y="11501"/>
                  </a:lnTo>
                  <a:lnTo>
                    <a:pt x="9360" y="10733"/>
                  </a:lnTo>
                  <a:lnTo>
                    <a:pt x="9936" y="10714"/>
                  </a:lnTo>
                  <a:lnTo>
                    <a:pt x="9907" y="9811"/>
                  </a:lnTo>
                  <a:lnTo>
                    <a:pt x="10502" y="9773"/>
                  </a:lnTo>
                  <a:lnTo>
                    <a:pt x="10502" y="8736"/>
                  </a:lnTo>
                  <a:lnTo>
                    <a:pt x="9139" y="8726"/>
                  </a:lnTo>
                  <a:lnTo>
                    <a:pt x="9101" y="8074"/>
                  </a:lnTo>
                  <a:lnTo>
                    <a:pt x="7018" y="8093"/>
                  </a:lnTo>
                  <a:lnTo>
                    <a:pt x="6960" y="7949"/>
                  </a:lnTo>
                  <a:lnTo>
                    <a:pt x="6634" y="7968"/>
                  </a:lnTo>
                  <a:lnTo>
                    <a:pt x="6643" y="7632"/>
                  </a:lnTo>
                  <a:lnTo>
                    <a:pt x="6518" y="7632"/>
                  </a:lnTo>
                  <a:lnTo>
                    <a:pt x="6538" y="7315"/>
                  </a:lnTo>
                  <a:lnTo>
                    <a:pt x="6403" y="7258"/>
                  </a:lnTo>
                  <a:lnTo>
                    <a:pt x="6413" y="6970"/>
                  </a:lnTo>
                  <a:lnTo>
                    <a:pt x="6163" y="6960"/>
                  </a:lnTo>
                  <a:lnTo>
                    <a:pt x="6096" y="7258"/>
                  </a:lnTo>
                  <a:lnTo>
                    <a:pt x="5731" y="7267"/>
                  </a:lnTo>
                  <a:lnTo>
                    <a:pt x="5731" y="6912"/>
                  </a:lnTo>
                  <a:lnTo>
                    <a:pt x="5520" y="6950"/>
                  </a:lnTo>
                  <a:lnTo>
                    <a:pt x="5443" y="6384"/>
                  </a:lnTo>
                  <a:lnTo>
                    <a:pt x="6605" y="6422"/>
                  </a:lnTo>
                  <a:lnTo>
                    <a:pt x="6605" y="6835"/>
                  </a:lnTo>
                  <a:lnTo>
                    <a:pt x="6864" y="6874"/>
                  </a:lnTo>
                  <a:lnTo>
                    <a:pt x="6893" y="6096"/>
                  </a:lnTo>
                  <a:lnTo>
                    <a:pt x="7210" y="6067"/>
                  </a:lnTo>
                  <a:lnTo>
                    <a:pt x="7181" y="5165"/>
                  </a:lnTo>
                  <a:lnTo>
                    <a:pt x="7613" y="5146"/>
                  </a:lnTo>
                  <a:lnTo>
                    <a:pt x="7670" y="5030"/>
                  </a:lnTo>
                  <a:lnTo>
                    <a:pt x="8323" y="5021"/>
                  </a:lnTo>
                  <a:lnTo>
                    <a:pt x="8314" y="4483"/>
                  </a:lnTo>
                  <a:lnTo>
                    <a:pt x="7632" y="4445"/>
                  </a:lnTo>
                  <a:lnTo>
                    <a:pt x="7661" y="4358"/>
                  </a:lnTo>
                  <a:lnTo>
                    <a:pt x="8890" y="4368"/>
                  </a:lnTo>
                  <a:lnTo>
                    <a:pt x="8880" y="2611"/>
                  </a:lnTo>
                  <a:lnTo>
                    <a:pt x="7075" y="2630"/>
                  </a:lnTo>
                  <a:lnTo>
                    <a:pt x="7046" y="4330"/>
                  </a:lnTo>
                  <a:lnTo>
                    <a:pt x="6749" y="4301"/>
                  </a:lnTo>
                  <a:lnTo>
                    <a:pt x="6749" y="3619"/>
                  </a:lnTo>
                  <a:lnTo>
                    <a:pt x="6298" y="3619"/>
                  </a:lnTo>
                  <a:lnTo>
                    <a:pt x="6317" y="3206"/>
                  </a:lnTo>
                  <a:lnTo>
                    <a:pt x="5731" y="3178"/>
                  </a:lnTo>
                  <a:lnTo>
                    <a:pt x="5731" y="2333"/>
                  </a:lnTo>
                  <a:lnTo>
                    <a:pt x="6182" y="2342"/>
                  </a:lnTo>
                  <a:lnTo>
                    <a:pt x="6163" y="1882"/>
                  </a:lnTo>
                  <a:lnTo>
                    <a:pt x="6758" y="1872"/>
                  </a:lnTo>
                  <a:lnTo>
                    <a:pt x="6758" y="1498"/>
                  </a:lnTo>
                  <a:lnTo>
                    <a:pt x="5981" y="1478"/>
                  </a:lnTo>
                  <a:lnTo>
                    <a:pt x="5942" y="701"/>
                  </a:lnTo>
                  <a:lnTo>
                    <a:pt x="5626" y="682"/>
                  </a:lnTo>
                  <a:lnTo>
                    <a:pt x="5616" y="0"/>
                  </a:lnTo>
                  <a:close/>
                </a:path>
              </a:pathLst>
            </a:cu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49" name="Rectangle 5" descr="横線 (反転)">
              <a:extLst>
                <a:ext uri="{FF2B5EF4-FFF2-40B4-BE49-F238E27FC236}">
                  <a16:creationId xmlns:a16="http://schemas.microsoft.com/office/drawing/2014/main" id="{804B3DEA-1A9F-4924-91DA-934FB7F97B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6" y="6583"/>
              <a:ext cx="1474" cy="340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50" name="Rectangle 6" descr="横線 (反転)">
              <a:extLst>
                <a:ext uri="{FF2B5EF4-FFF2-40B4-BE49-F238E27FC236}">
                  <a16:creationId xmlns:a16="http://schemas.microsoft.com/office/drawing/2014/main" id="{362C24DB-E6C7-4B16-8040-23F3F3D7C3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4" y="9644"/>
              <a:ext cx="453" cy="341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51" name="Rectangle 7" descr="横線 (反転)">
              <a:extLst>
                <a:ext uri="{FF2B5EF4-FFF2-40B4-BE49-F238E27FC236}">
                  <a16:creationId xmlns:a16="http://schemas.microsoft.com/office/drawing/2014/main" id="{F70F1CD4-A5A0-4300-ADB7-22F83FDA96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6809"/>
              <a:ext cx="794" cy="114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52" name="Rectangle 8" descr="横線 (反転)">
              <a:extLst>
                <a:ext uri="{FF2B5EF4-FFF2-40B4-BE49-F238E27FC236}">
                  <a16:creationId xmlns:a16="http://schemas.microsoft.com/office/drawing/2014/main" id="{FA72D91D-97AC-496D-9504-ACB6459990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4206"/>
              <a:ext cx="113" cy="227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53" name="Rectangle 9" descr="横線 (反転)">
              <a:extLst>
                <a:ext uri="{FF2B5EF4-FFF2-40B4-BE49-F238E27FC236}">
                  <a16:creationId xmlns:a16="http://schemas.microsoft.com/office/drawing/2014/main" id="{2A0EAA0E-CEAB-4B63-9A1F-64F953962C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1303" y="5449"/>
              <a:ext cx="227" cy="226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54" name="Rectangle 10" descr="横線 (反転)">
              <a:extLst>
                <a:ext uri="{FF2B5EF4-FFF2-40B4-BE49-F238E27FC236}">
                  <a16:creationId xmlns:a16="http://schemas.microsoft.com/office/drawing/2014/main" id="{63084D0B-9563-482B-9C7A-1F986A7E4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0" y="2273"/>
              <a:ext cx="340" cy="341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55" name="Freeform 11" descr="横線 (反転)">
              <a:extLst>
                <a:ext uri="{FF2B5EF4-FFF2-40B4-BE49-F238E27FC236}">
                  <a16:creationId xmlns:a16="http://schemas.microsoft.com/office/drawing/2014/main" id="{6957DE8C-2DD7-4725-9350-B189E3C54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3" y="2727"/>
              <a:ext cx="1021" cy="1021"/>
            </a:xfrm>
            <a:custGeom>
              <a:avLst/>
              <a:gdLst>
                <a:gd name="T0" fmla="*/ 1021 w 1021"/>
                <a:gd name="T1" fmla="*/ 0 h 1021"/>
                <a:gd name="T2" fmla="*/ 794 w 1021"/>
                <a:gd name="T3" fmla="*/ 0 h 1021"/>
                <a:gd name="T4" fmla="*/ 794 w 1021"/>
                <a:gd name="T5" fmla="*/ 227 h 1021"/>
                <a:gd name="T6" fmla="*/ 794 w 1021"/>
                <a:gd name="T7" fmla="*/ 340 h 1021"/>
                <a:gd name="T8" fmla="*/ 227 w 1021"/>
                <a:gd name="T9" fmla="*/ 340 h 1021"/>
                <a:gd name="T10" fmla="*/ 227 w 1021"/>
                <a:gd name="T11" fmla="*/ 567 h 1021"/>
                <a:gd name="T12" fmla="*/ 0 w 1021"/>
                <a:gd name="T13" fmla="*/ 567 h 1021"/>
                <a:gd name="T14" fmla="*/ 0 w 1021"/>
                <a:gd name="T15" fmla="*/ 1021 h 1021"/>
                <a:gd name="T16" fmla="*/ 227 w 1021"/>
                <a:gd name="T17" fmla="*/ 1021 h 1021"/>
                <a:gd name="T18" fmla="*/ 227 w 1021"/>
                <a:gd name="T19" fmla="*/ 680 h 1021"/>
                <a:gd name="T20" fmla="*/ 1021 w 1021"/>
                <a:gd name="T21" fmla="*/ 680 h 1021"/>
                <a:gd name="T22" fmla="*/ 1021 w 1021"/>
                <a:gd name="T2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1" h="1021">
                  <a:moveTo>
                    <a:pt x="1021" y="0"/>
                  </a:moveTo>
                  <a:lnTo>
                    <a:pt x="794" y="0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1021"/>
                  </a:lnTo>
                  <a:lnTo>
                    <a:pt x="227" y="1021"/>
                  </a:lnTo>
                  <a:lnTo>
                    <a:pt x="227" y="680"/>
                  </a:lnTo>
                  <a:lnTo>
                    <a:pt x="1021" y="680"/>
                  </a:lnTo>
                  <a:lnTo>
                    <a:pt x="1021" y="0"/>
                  </a:lnTo>
                  <a:close/>
                </a:path>
              </a:pathLst>
            </a:cu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56" name="Freeform 12" descr="横線 (反転)">
              <a:extLst>
                <a:ext uri="{FF2B5EF4-FFF2-40B4-BE49-F238E27FC236}">
                  <a16:creationId xmlns:a16="http://schemas.microsoft.com/office/drawing/2014/main" id="{5BC33265-2A16-41EA-BB2F-09DEF48C9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19" y="7263"/>
              <a:ext cx="2835" cy="2041"/>
            </a:xfrm>
            <a:custGeom>
              <a:avLst/>
              <a:gdLst>
                <a:gd name="T0" fmla="*/ 454 w 2835"/>
                <a:gd name="T1" fmla="*/ 0 h 2041"/>
                <a:gd name="T2" fmla="*/ 454 w 2835"/>
                <a:gd name="T3" fmla="*/ 454 h 2041"/>
                <a:gd name="T4" fmla="*/ 0 w 2835"/>
                <a:gd name="T5" fmla="*/ 454 h 2041"/>
                <a:gd name="T6" fmla="*/ 0 w 2835"/>
                <a:gd name="T7" fmla="*/ 1814 h 2041"/>
                <a:gd name="T8" fmla="*/ 680 w 2835"/>
                <a:gd name="T9" fmla="*/ 1814 h 2041"/>
                <a:gd name="T10" fmla="*/ 794 w 2835"/>
                <a:gd name="T11" fmla="*/ 1814 h 2041"/>
                <a:gd name="T12" fmla="*/ 794 w 2835"/>
                <a:gd name="T13" fmla="*/ 1361 h 2041"/>
                <a:gd name="T14" fmla="*/ 1247 w 2835"/>
                <a:gd name="T15" fmla="*/ 1361 h 2041"/>
                <a:gd name="T16" fmla="*/ 1361 w 2835"/>
                <a:gd name="T17" fmla="*/ 1361 h 2041"/>
                <a:gd name="T18" fmla="*/ 1361 w 2835"/>
                <a:gd name="T19" fmla="*/ 2041 h 2041"/>
                <a:gd name="T20" fmla="*/ 2835 w 2835"/>
                <a:gd name="T21" fmla="*/ 2041 h 2041"/>
                <a:gd name="T22" fmla="*/ 2835 w 2835"/>
                <a:gd name="T23" fmla="*/ 454 h 2041"/>
                <a:gd name="T24" fmla="*/ 2155 w 2835"/>
                <a:gd name="T25" fmla="*/ 454 h 2041"/>
                <a:gd name="T26" fmla="*/ 2155 w 2835"/>
                <a:gd name="T27" fmla="*/ 0 h 2041"/>
                <a:gd name="T28" fmla="*/ 454 w 2835"/>
                <a:gd name="T29" fmla="*/ 0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5" h="2041">
                  <a:moveTo>
                    <a:pt x="454" y="0"/>
                  </a:moveTo>
                  <a:lnTo>
                    <a:pt x="454" y="454"/>
                  </a:lnTo>
                  <a:lnTo>
                    <a:pt x="0" y="454"/>
                  </a:lnTo>
                  <a:lnTo>
                    <a:pt x="0" y="1814"/>
                  </a:lnTo>
                  <a:lnTo>
                    <a:pt x="680" y="1814"/>
                  </a:lnTo>
                  <a:lnTo>
                    <a:pt x="794" y="1814"/>
                  </a:lnTo>
                  <a:lnTo>
                    <a:pt x="794" y="1361"/>
                  </a:lnTo>
                  <a:lnTo>
                    <a:pt x="1247" y="1361"/>
                  </a:lnTo>
                  <a:lnTo>
                    <a:pt x="1361" y="1361"/>
                  </a:lnTo>
                  <a:lnTo>
                    <a:pt x="1361" y="2041"/>
                  </a:lnTo>
                  <a:lnTo>
                    <a:pt x="2835" y="2041"/>
                  </a:lnTo>
                  <a:lnTo>
                    <a:pt x="2835" y="454"/>
                  </a:lnTo>
                  <a:lnTo>
                    <a:pt x="2155" y="454"/>
                  </a:lnTo>
                  <a:lnTo>
                    <a:pt x="2155" y="0"/>
                  </a:lnTo>
                  <a:lnTo>
                    <a:pt x="454" y="0"/>
                  </a:lnTo>
                  <a:close/>
                </a:path>
              </a:pathLst>
            </a:cu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57" name="Freeform 13" descr="横線 (反転)">
              <a:extLst>
                <a:ext uri="{FF2B5EF4-FFF2-40B4-BE49-F238E27FC236}">
                  <a16:creationId xmlns:a16="http://schemas.microsoft.com/office/drawing/2014/main" id="{53F3ACF9-B8A1-44D0-9D51-A68F39087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9" y="5902"/>
              <a:ext cx="1361" cy="681"/>
            </a:xfrm>
            <a:custGeom>
              <a:avLst/>
              <a:gdLst>
                <a:gd name="T0" fmla="*/ 0 w 1361"/>
                <a:gd name="T1" fmla="*/ 0 h 681"/>
                <a:gd name="T2" fmla="*/ 0 w 1361"/>
                <a:gd name="T3" fmla="*/ 681 h 681"/>
                <a:gd name="T4" fmla="*/ 1361 w 1361"/>
                <a:gd name="T5" fmla="*/ 681 h 681"/>
                <a:gd name="T6" fmla="*/ 1361 w 1361"/>
                <a:gd name="T7" fmla="*/ 454 h 681"/>
                <a:gd name="T8" fmla="*/ 567 w 1361"/>
                <a:gd name="T9" fmla="*/ 454 h 681"/>
                <a:gd name="T10" fmla="*/ 567 w 1361"/>
                <a:gd name="T11" fmla="*/ 0 h 681"/>
                <a:gd name="T12" fmla="*/ 0 w 1361"/>
                <a:gd name="T1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1" h="681">
                  <a:moveTo>
                    <a:pt x="0" y="0"/>
                  </a:moveTo>
                  <a:lnTo>
                    <a:pt x="0" y="681"/>
                  </a:lnTo>
                  <a:lnTo>
                    <a:pt x="1361" y="681"/>
                  </a:lnTo>
                  <a:lnTo>
                    <a:pt x="1361" y="454"/>
                  </a:lnTo>
                  <a:lnTo>
                    <a:pt x="567" y="454"/>
                  </a:lnTo>
                  <a:lnTo>
                    <a:pt x="567" y="0"/>
                  </a:lnTo>
                  <a:lnTo>
                    <a:pt x="0" y="0"/>
                  </a:lnTo>
                  <a:close/>
                </a:path>
              </a:pathLst>
            </a:cu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58" name="Rectangle 14" descr="横線 (反転)">
              <a:extLst>
                <a:ext uri="{FF2B5EF4-FFF2-40B4-BE49-F238E27FC236}">
                  <a16:creationId xmlns:a16="http://schemas.microsoft.com/office/drawing/2014/main" id="{E751C479-2A24-44B3-9B7E-8FAD1FB390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5839" y="-4757"/>
              <a:ext cx="567" cy="340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59" name="Rectangle 15" descr="横線 (反転)">
              <a:extLst>
                <a:ext uri="{FF2B5EF4-FFF2-40B4-BE49-F238E27FC236}">
                  <a16:creationId xmlns:a16="http://schemas.microsoft.com/office/drawing/2014/main" id="{3E5680A5-4617-43BF-95EE-B8D339AEC0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7" y="-3170"/>
              <a:ext cx="680" cy="454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60" name="Rectangle 16" descr="横線 (反転)">
              <a:extLst>
                <a:ext uri="{FF2B5EF4-FFF2-40B4-BE49-F238E27FC236}">
                  <a16:creationId xmlns:a16="http://schemas.microsoft.com/office/drawing/2014/main" id="{0B7EEA33-4324-43C4-9444-9B09FED441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95" y="-5211"/>
              <a:ext cx="680" cy="454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61" name="Rectangle 17" descr="横線 (反転)">
              <a:extLst>
                <a:ext uri="{FF2B5EF4-FFF2-40B4-BE49-F238E27FC236}">
                  <a16:creationId xmlns:a16="http://schemas.microsoft.com/office/drawing/2014/main" id="{C39F6C99-F94C-4289-AF32-BAB803B248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04" y="-2716"/>
              <a:ext cx="681" cy="907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62" name="Rectangle 18" descr="横線 (反転)">
              <a:extLst>
                <a:ext uri="{FF2B5EF4-FFF2-40B4-BE49-F238E27FC236}">
                  <a16:creationId xmlns:a16="http://schemas.microsoft.com/office/drawing/2014/main" id="{B4F18E4A-8173-4C3C-A8F6-3E6EB1F63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12" y="-2376"/>
              <a:ext cx="1020" cy="1021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63" name="Rectangle 19" descr="横線 (反転)">
              <a:extLst>
                <a:ext uri="{FF2B5EF4-FFF2-40B4-BE49-F238E27FC236}">
                  <a16:creationId xmlns:a16="http://schemas.microsoft.com/office/drawing/2014/main" id="{644C7AEA-B508-4A32-8352-1968889154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12" y="-3283"/>
              <a:ext cx="793" cy="453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64" name="Rectangle 20" descr="横線 (反転)">
              <a:extLst>
                <a:ext uri="{FF2B5EF4-FFF2-40B4-BE49-F238E27FC236}">
                  <a16:creationId xmlns:a16="http://schemas.microsoft.com/office/drawing/2014/main" id="{28E4E972-DEA0-4D57-8508-E83AE3BD02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-4644"/>
              <a:ext cx="398" cy="454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65" name="Rectangle 21" descr="横線 (反転)">
              <a:extLst>
                <a:ext uri="{FF2B5EF4-FFF2-40B4-BE49-F238E27FC236}">
                  <a16:creationId xmlns:a16="http://schemas.microsoft.com/office/drawing/2014/main" id="{95BA9171-EF55-4088-A7D4-801D668683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" y="-4190"/>
              <a:ext cx="340" cy="340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66" name="Rectangle 22" descr="横線 (反転)">
              <a:extLst>
                <a:ext uri="{FF2B5EF4-FFF2-40B4-BE49-F238E27FC236}">
                  <a16:creationId xmlns:a16="http://schemas.microsoft.com/office/drawing/2014/main" id="{B53682BF-737B-4095-86AA-A6382AB5D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06" y="4320"/>
              <a:ext cx="681" cy="221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67" name="Rectangle 23" descr="横線 (反転)">
              <a:extLst>
                <a:ext uri="{FF2B5EF4-FFF2-40B4-BE49-F238E27FC236}">
                  <a16:creationId xmlns:a16="http://schemas.microsoft.com/office/drawing/2014/main" id="{7E1F3CF5-0758-4845-B660-1F25661BA1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914" y="4655"/>
              <a:ext cx="340" cy="113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68" name="Rectangle 24" descr="横線 (反転)">
              <a:extLst>
                <a:ext uri="{FF2B5EF4-FFF2-40B4-BE49-F238E27FC236}">
                  <a16:creationId xmlns:a16="http://schemas.microsoft.com/office/drawing/2014/main" id="{6AE9F885-858D-42EB-A99B-244A1FF84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9354" y="-675"/>
              <a:ext cx="680" cy="675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69" name="Rectangle 25" descr="横線 (反転)">
              <a:extLst>
                <a:ext uri="{FF2B5EF4-FFF2-40B4-BE49-F238E27FC236}">
                  <a16:creationId xmlns:a16="http://schemas.microsoft.com/office/drawing/2014/main" id="{924C5457-021A-40E9-AF72-D5720EF88D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7880" y="572"/>
              <a:ext cx="454" cy="908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70" name="Rectangle 26" descr="横線 (反転)">
              <a:extLst>
                <a:ext uri="{FF2B5EF4-FFF2-40B4-BE49-F238E27FC236}">
                  <a16:creationId xmlns:a16="http://schemas.microsoft.com/office/drawing/2014/main" id="{87A9ED22-3C4B-4357-8761-8C106A13D5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8333" y="1026"/>
              <a:ext cx="340" cy="454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71" name="Rectangle 27" descr="横線 (反転)">
              <a:extLst>
                <a:ext uri="{FF2B5EF4-FFF2-40B4-BE49-F238E27FC236}">
                  <a16:creationId xmlns:a16="http://schemas.microsoft.com/office/drawing/2014/main" id="{9DAE9FCF-5824-4211-994E-485F2672FF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45" y="-3623"/>
              <a:ext cx="340" cy="567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72" name="Rectangle 28" descr="横線 (反転)">
              <a:extLst>
                <a:ext uri="{FF2B5EF4-FFF2-40B4-BE49-F238E27FC236}">
                  <a16:creationId xmlns:a16="http://schemas.microsoft.com/office/drawing/2014/main" id="{71766716-5F6C-4621-B7EF-03D0B2776C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25" y="-4077"/>
              <a:ext cx="340" cy="454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73" name="Rectangle 29" descr="横線 (反転)">
              <a:extLst>
                <a:ext uri="{FF2B5EF4-FFF2-40B4-BE49-F238E27FC236}">
                  <a16:creationId xmlns:a16="http://schemas.microsoft.com/office/drawing/2014/main" id="{01DD36A9-222D-4444-AEB5-A12194539B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93" y="-448"/>
              <a:ext cx="340" cy="448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74" name="Rectangle 30" descr="横線 (反転)">
              <a:extLst>
                <a:ext uri="{FF2B5EF4-FFF2-40B4-BE49-F238E27FC236}">
                  <a16:creationId xmlns:a16="http://schemas.microsoft.com/office/drawing/2014/main" id="{9BA0FC36-DC34-4F37-AE5D-E70719A017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117" y="-4984"/>
              <a:ext cx="340" cy="113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75" name="Rectangle 31" descr="横線 (反転)">
              <a:extLst>
                <a:ext uri="{FF2B5EF4-FFF2-40B4-BE49-F238E27FC236}">
                  <a16:creationId xmlns:a16="http://schemas.microsoft.com/office/drawing/2014/main" id="{7FD6C548-E868-4C42-BD64-1A8DAB453E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684" y="-4984"/>
              <a:ext cx="227" cy="227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76" name="Rectangle 32" descr="横線 (反転)">
              <a:extLst>
                <a:ext uri="{FF2B5EF4-FFF2-40B4-BE49-F238E27FC236}">
                  <a16:creationId xmlns:a16="http://schemas.microsoft.com/office/drawing/2014/main" id="{D64AFCB4-2AE7-4BFE-93A3-99D5A5ABB1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-2943"/>
              <a:ext cx="114" cy="113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77" name="Rectangle 33" descr="横線 (反転)">
              <a:extLst>
                <a:ext uri="{FF2B5EF4-FFF2-40B4-BE49-F238E27FC236}">
                  <a16:creationId xmlns:a16="http://schemas.microsoft.com/office/drawing/2014/main" id="{A434437F-A630-4223-B827-6D8DB063FE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550" y="-5211"/>
              <a:ext cx="227" cy="227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78" name="Rectangle 34" descr="横線 (反転)">
              <a:extLst>
                <a:ext uri="{FF2B5EF4-FFF2-40B4-BE49-F238E27FC236}">
                  <a16:creationId xmlns:a16="http://schemas.microsoft.com/office/drawing/2014/main" id="{1F18BE47-AAC4-45AD-97AC-DA1E95C781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0" y="-1922"/>
              <a:ext cx="395" cy="226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79" name="Freeform 35" descr="横線 (反転)">
              <a:extLst>
                <a:ext uri="{FF2B5EF4-FFF2-40B4-BE49-F238E27FC236}">
                  <a16:creationId xmlns:a16="http://schemas.microsoft.com/office/drawing/2014/main" id="{F5E84AA4-4B0B-47B5-87FB-2237023B29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9" y="4768"/>
              <a:ext cx="681" cy="907"/>
            </a:xfrm>
            <a:custGeom>
              <a:avLst/>
              <a:gdLst>
                <a:gd name="T0" fmla="*/ 340 w 681"/>
                <a:gd name="T1" fmla="*/ 0 h 907"/>
                <a:gd name="T2" fmla="*/ 0 w 681"/>
                <a:gd name="T3" fmla="*/ 0 h 907"/>
                <a:gd name="T4" fmla="*/ 0 w 681"/>
                <a:gd name="T5" fmla="*/ 794 h 907"/>
                <a:gd name="T6" fmla="*/ 227 w 681"/>
                <a:gd name="T7" fmla="*/ 794 h 907"/>
                <a:gd name="T8" fmla="*/ 227 w 681"/>
                <a:gd name="T9" fmla="*/ 907 h 907"/>
                <a:gd name="T10" fmla="*/ 681 w 681"/>
                <a:gd name="T11" fmla="*/ 907 h 907"/>
                <a:gd name="T12" fmla="*/ 681 w 681"/>
                <a:gd name="T13" fmla="*/ 681 h 907"/>
                <a:gd name="T14" fmla="*/ 340 w 681"/>
                <a:gd name="T15" fmla="*/ 681 h 907"/>
                <a:gd name="T16" fmla="*/ 340 w 681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1" h="907">
                  <a:moveTo>
                    <a:pt x="340" y="0"/>
                  </a:moveTo>
                  <a:lnTo>
                    <a:pt x="0" y="0"/>
                  </a:lnTo>
                  <a:lnTo>
                    <a:pt x="0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681" y="907"/>
                  </a:lnTo>
                  <a:lnTo>
                    <a:pt x="681" y="681"/>
                  </a:lnTo>
                  <a:lnTo>
                    <a:pt x="340" y="681"/>
                  </a:lnTo>
                  <a:lnTo>
                    <a:pt x="340" y="0"/>
                  </a:lnTo>
                  <a:close/>
                </a:path>
              </a:pathLst>
            </a:cu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0" name="Freeform 36" descr="横線 (反転)">
              <a:extLst>
                <a:ext uri="{FF2B5EF4-FFF2-40B4-BE49-F238E27FC236}">
                  <a16:creationId xmlns:a16="http://schemas.microsoft.com/office/drawing/2014/main" id="{B96059A9-6133-4FD4-A77A-999B77B5A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-55" y="5902"/>
              <a:ext cx="907" cy="681"/>
            </a:xfrm>
            <a:custGeom>
              <a:avLst/>
              <a:gdLst>
                <a:gd name="T0" fmla="*/ 453 w 907"/>
                <a:gd name="T1" fmla="*/ 0 h 681"/>
                <a:gd name="T2" fmla="*/ 0 w 907"/>
                <a:gd name="T3" fmla="*/ 0 h 681"/>
                <a:gd name="T4" fmla="*/ 0 w 907"/>
                <a:gd name="T5" fmla="*/ 454 h 681"/>
                <a:gd name="T6" fmla="*/ 227 w 907"/>
                <a:gd name="T7" fmla="*/ 454 h 681"/>
                <a:gd name="T8" fmla="*/ 227 w 907"/>
                <a:gd name="T9" fmla="*/ 681 h 681"/>
                <a:gd name="T10" fmla="*/ 907 w 907"/>
                <a:gd name="T11" fmla="*/ 681 h 681"/>
                <a:gd name="T12" fmla="*/ 907 w 907"/>
                <a:gd name="T13" fmla="*/ 340 h 681"/>
                <a:gd name="T14" fmla="*/ 453 w 907"/>
                <a:gd name="T15" fmla="*/ 340 h 681"/>
                <a:gd name="T16" fmla="*/ 453 w 907"/>
                <a:gd name="T1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7" h="681">
                  <a:moveTo>
                    <a:pt x="453" y="0"/>
                  </a:moveTo>
                  <a:lnTo>
                    <a:pt x="0" y="0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681"/>
                  </a:lnTo>
                  <a:lnTo>
                    <a:pt x="907" y="681"/>
                  </a:lnTo>
                  <a:lnTo>
                    <a:pt x="907" y="340"/>
                  </a:lnTo>
                  <a:lnTo>
                    <a:pt x="453" y="340"/>
                  </a:lnTo>
                  <a:lnTo>
                    <a:pt x="453" y="0"/>
                  </a:lnTo>
                  <a:close/>
                </a:path>
              </a:pathLst>
            </a:cu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1" name="Rectangle 37" descr="横線 (反転)">
              <a:extLst>
                <a:ext uri="{FF2B5EF4-FFF2-40B4-BE49-F238E27FC236}">
                  <a16:creationId xmlns:a16="http://schemas.microsoft.com/office/drawing/2014/main" id="{0D6A2B35-DFF3-4E56-8C12-8E25C7AAA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94" y="10778"/>
              <a:ext cx="340" cy="114"/>
            </a:xfrm>
            <a:prstGeom prst="rect">
              <a:avLst/>
            </a:pr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82" name="Freeform 38" descr="横線 (反転)">
              <a:extLst>
                <a:ext uri="{FF2B5EF4-FFF2-40B4-BE49-F238E27FC236}">
                  <a16:creationId xmlns:a16="http://schemas.microsoft.com/office/drawing/2014/main" id="{1377E196-1500-430C-BCD1-0E1833D740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3553" y="-2489"/>
              <a:ext cx="1928" cy="2154"/>
            </a:xfrm>
            <a:custGeom>
              <a:avLst/>
              <a:gdLst>
                <a:gd name="T0" fmla="*/ 1361 w 1928"/>
                <a:gd name="T1" fmla="*/ 0 h 2154"/>
                <a:gd name="T2" fmla="*/ 0 w 1928"/>
                <a:gd name="T3" fmla="*/ 0 h 2154"/>
                <a:gd name="T4" fmla="*/ 0 w 1928"/>
                <a:gd name="T5" fmla="*/ 907 h 2154"/>
                <a:gd name="T6" fmla="*/ 907 w 1928"/>
                <a:gd name="T7" fmla="*/ 907 h 2154"/>
                <a:gd name="T8" fmla="*/ 907 w 1928"/>
                <a:gd name="T9" fmla="*/ 1814 h 2154"/>
                <a:gd name="T10" fmla="*/ 1247 w 1928"/>
                <a:gd name="T11" fmla="*/ 1814 h 2154"/>
                <a:gd name="T12" fmla="*/ 1247 w 1928"/>
                <a:gd name="T13" fmla="*/ 2154 h 2154"/>
                <a:gd name="T14" fmla="*/ 1928 w 1928"/>
                <a:gd name="T15" fmla="*/ 2154 h 2154"/>
                <a:gd name="T16" fmla="*/ 1928 w 1928"/>
                <a:gd name="T17" fmla="*/ 680 h 2154"/>
                <a:gd name="T18" fmla="*/ 1361 w 1928"/>
                <a:gd name="T19" fmla="*/ 680 h 2154"/>
                <a:gd name="T20" fmla="*/ 1361 w 1928"/>
                <a:gd name="T21" fmla="*/ 0 h 2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28" h="2154">
                  <a:moveTo>
                    <a:pt x="1361" y="0"/>
                  </a:moveTo>
                  <a:lnTo>
                    <a:pt x="0" y="0"/>
                  </a:lnTo>
                  <a:lnTo>
                    <a:pt x="0" y="907"/>
                  </a:lnTo>
                  <a:lnTo>
                    <a:pt x="907" y="907"/>
                  </a:lnTo>
                  <a:lnTo>
                    <a:pt x="907" y="1814"/>
                  </a:lnTo>
                  <a:lnTo>
                    <a:pt x="1247" y="1814"/>
                  </a:lnTo>
                  <a:lnTo>
                    <a:pt x="1247" y="2154"/>
                  </a:lnTo>
                  <a:lnTo>
                    <a:pt x="1928" y="2154"/>
                  </a:lnTo>
                  <a:lnTo>
                    <a:pt x="1928" y="680"/>
                  </a:lnTo>
                  <a:lnTo>
                    <a:pt x="1361" y="680"/>
                  </a:lnTo>
                  <a:lnTo>
                    <a:pt x="1361" y="0"/>
                  </a:lnTo>
                  <a:close/>
                </a:path>
              </a:pathLst>
            </a:cu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3" name="Freeform 39" descr="横線 (反転)">
              <a:extLst>
                <a:ext uri="{FF2B5EF4-FFF2-40B4-BE49-F238E27FC236}">
                  <a16:creationId xmlns:a16="http://schemas.microsoft.com/office/drawing/2014/main" id="{0D17BFE6-CDF2-478A-B30E-4E8976FAF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759" y="-6118"/>
              <a:ext cx="2381" cy="3288"/>
            </a:xfrm>
            <a:custGeom>
              <a:avLst/>
              <a:gdLst>
                <a:gd name="T0" fmla="*/ 0 w 2381"/>
                <a:gd name="T1" fmla="*/ 2721 h 3288"/>
                <a:gd name="T2" fmla="*/ 227 w 2381"/>
                <a:gd name="T3" fmla="*/ 2721 h 3288"/>
                <a:gd name="T4" fmla="*/ 227 w 2381"/>
                <a:gd name="T5" fmla="*/ 3062 h 3288"/>
                <a:gd name="T6" fmla="*/ 340 w 2381"/>
                <a:gd name="T7" fmla="*/ 3062 h 3288"/>
                <a:gd name="T8" fmla="*/ 340 w 2381"/>
                <a:gd name="T9" fmla="*/ 3288 h 3288"/>
                <a:gd name="T10" fmla="*/ 1474 w 2381"/>
                <a:gd name="T11" fmla="*/ 3288 h 3288"/>
                <a:gd name="T12" fmla="*/ 1474 w 2381"/>
                <a:gd name="T13" fmla="*/ 2948 h 3288"/>
                <a:gd name="T14" fmla="*/ 567 w 2381"/>
                <a:gd name="T15" fmla="*/ 2948 h 3288"/>
                <a:gd name="T16" fmla="*/ 567 w 2381"/>
                <a:gd name="T17" fmla="*/ 2721 h 3288"/>
                <a:gd name="T18" fmla="*/ 1814 w 2381"/>
                <a:gd name="T19" fmla="*/ 2721 h 3288"/>
                <a:gd name="T20" fmla="*/ 1814 w 2381"/>
                <a:gd name="T21" fmla="*/ 1701 h 3288"/>
                <a:gd name="T22" fmla="*/ 2381 w 2381"/>
                <a:gd name="T23" fmla="*/ 1701 h 3288"/>
                <a:gd name="T24" fmla="*/ 2381 w 2381"/>
                <a:gd name="T25" fmla="*/ 0 h 3288"/>
                <a:gd name="T26" fmla="*/ 680 w 2381"/>
                <a:gd name="T27" fmla="*/ 0 h 3288"/>
                <a:gd name="T28" fmla="*/ 680 w 2381"/>
                <a:gd name="T29" fmla="*/ 1020 h 3288"/>
                <a:gd name="T30" fmla="*/ 0 w 2381"/>
                <a:gd name="T31" fmla="*/ 1020 h 3288"/>
                <a:gd name="T32" fmla="*/ 0 w 2381"/>
                <a:gd name="T33" fmla="*/ 2721 h 3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81" h="3288">
                  <a:moveTo>
                    <a:pt x="0" y="2721"/>
                  </a:moveTo>
                  <a:lnTo>
                    <a:pt x="227" y="2721"/>
                  </a:lnTo>
                  <a:lnTo>
                    <a:pt x="227" y="3062"/>
                  </a:lnTo>
                  <a:lnTo>
                    <a:pt x="340" y="3062"/>
                  </a:lnTo>
                  <a:lnTo>
                    <a:pt x="340" y="3288"/>
                  </a:lnTo>
                  <a:lnTo>
                    <a:pt x="1474" y="3288"/>
                  </a:lnTo>
                  <a:lnTo>
                    <a:pt x="1474" y="2948"/>
                  </a:lnTo>
                  <a:lnTo>
                    <a:pt x="567" y="2948"/>
                  </a:lnTo>
                  <a:lnTo>
                    <a:pt x="567" y="2721"/>
                  </a:lnTo>
                  <a:lnTo>
                    <a:pt x="1814" y="2721"/>
                  </a:lnTo>
                  <a:lnTo>
                    <a:pt x="1814" y="1701"/>
                  </a:lnTo>
                  <a:lnTo>
                    <a:pt x="2381" y="1701"/>
                  </a:lnTo>
                  <a:lnTo>
                    <a:pt x="2381" y="0"/>
                  </a:lnTo>
                  <a:lnTo>
                    <a:pt x="680" y="0"/>
                  </a:lnTo>
                  <a:lnTo>
                    <a:pt x="680" y="1020"/>
                  </a:lnTo>
                  <a:lnTo>
                    <a:pt x="0" y="1020"/>
                  </a:lnTo>
                  <a:lnTo>
                    <a:pt x="0" y="2721"/>
                  </a:lnTo>
                  <a:close/>
                </a:path>
              </a:pathLst>
            </a:cu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4" name="Freeform 40" descr="横線 (反転)">
              <a:extLst>
                <a:ext uri="{FF2B5EF4-FFF2-40B4-BE49-F238E27FC236}">
                  <a16:creationId xmlns:a16="http://schemas.microsoft.com/office/drawing/2014/main" id="{AFA01653-BAB5-4BDF-8D71-73B8D805DF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027" y="-6572"/>
              <a:ext cx="3856" cy="6577"/>
            </a:xfrm>
            <a:custGeom>
              <a:avLst/>
              <a:gdLst>
                <a:gd name="T0" fmla="*/ 2268 w 3856"/>
                <a:gd name="T1" fmla="*/ 6577 h 6577"/>
                <a:gd name="T2" fmla="*/ 1474 w 3856"/>
                <a:gd name="T3" fmla="*/ 6577 h 6577"/>
                <a:gd name="T4" fmla="*/ 1474 w 3856"/>
                <a:gd name="T5" fmla="*/ 5784 h 6577"/>
                <a:gd name="T6" fmla="*/ 1134 w 3856"/>
                <a:gd name="T7" fmla="*/ 5784 h 6577"/>
                <a:gd name="T8" fmla="*/ 1134 w 3856"/>
                <a:gd name="T9" fmla="*/ 5330 h 6577"/>
                <a:gd name="T10" fmla="*/ 907 w 3856"/>
                <a:gd name="T11" fmla="*/ 5330 h 6577"/>
                <a:gd name="T12" fmla="*/ 907 w 3856"/>
                <a:gd name="T13" fmla="*/ 3516 h 6577"/>
                <a:gd name="T14" fmla="*/ 0 w 3856"/>
                <a:gd name="T15" fmla="*/ 3516 h 6577"/>
                <a:gd name="T16" fmla="*/ 0 w 3856"/>
                <a:gd name="T17" fmla="*/ 2382 h 6577"/>
                <a:gd name="T18" fmla="*/ 227 w 3856"/>
                <a:gd name="T19" fmla="*/ 2382 h 6577"/>
                <a:gd name="T20" fmla="*/ 340 w 3856"/>
                <a:gd name="T21" fmla="*/ 2382 h 6577"/>
                <a:gd name="T22" fmla="*/ 340 w 3856"/>
                <a:gd name="T23" fmla="*/ 1361 h 6577"/>
                <a:gd name="T24" fmla="*/ 1134 w 3856"/>
                <a:gd name="T25" fmla="*/ 1361 h 6577"/>
                <a:gd name="T26" fmla="*/ 1134 w 3856"/>
                <a:gd name="T27" fmla="*/ 0 h 6577"/>
                <a:gd name="T28" fmla="*/ 3515 w 3856"/>
                <a:gd name="T29" fmla="*/ 0 h 6577"/>
                <a:gd name="T30" fmla="*/ 3515 w 3856"/>
                <a:gd name="T31" fmla="*/ 1361 h 6577"/>
                <a:gd name="T32" fmla="*/ 3856 w 3856"/>
                <a:gd name="T33" fmla="*/ 1361 h 6577"/>
                <a:gd name="T34" fmla="*/ 3856 w 3856"/>
                <a:gd name="T35" fmla="*/ 3402 h 6577"/>
                <a:gd name="T36" fmla="*/ 3629 w 3856"/>
                <a:gd name="T37" fmla="*/ 3402 h 6577"/>
                <a:gd name="T38" fmla="*/ 3629 w 3856"/>
                <a:gd name="T39" fmla="*/ 5330 h 6577"/>
                <a:gd name="T40" fmla="*/ 2948 w 3856"/>
                <a:gd name="T41" fmla="*/ 5330 h 6577"/>
                <a:gd name="T42" fmla="*/ 2948 w 3856"/>
                <a:gd name="T43" fmla="*/ 5784 h 6577"/>
                <a:gd name="T44" fmla="*/ 2268 w 3856"/>
                <a:gd name="T45" fmla="*/ 5784 h 6577"/>
                <a:gd name="T46" fmla="*/ 2268 w 3856"/>
                <a:gd name="T47" fmla="*/ 6577 h 6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856" h="6577">
                  <a:moveTo>
                    <a:pt x="2268" y="6577"/>
                  </a:moveTo>
                  <a:lnTo>
                    <a:pt x="1474" y="6577"/>
                  </a:lnTo>
                  <a:lnTo>
                    <a:pt x="1474" y="5784"/>
                  </a:lnTo>
                  <a:lnTo>
                    <a:pt x="1134" y="5784"/>
                  </a:lnTo>
                  <a:lnTo>
                    <a:pt x="1134" y="5330"/>
                  </a:lnTo>
                  <a:lnTo>
                    <a:pt x="907" y="5330"/>
                  </a:lnTo>
                  <a:lnTo>
                    <a:pt x="907" y="3516"/>
                  </a:lnTo>
                  <a:lnTo>
                    <a:pt x="0" y="3516"/>
                  </a:lnTo>
                  <a:lnTo>
                    <a:pt x="0" y="2382"/>
                  </a:lnTo>
                  <a:lnTo>
                    <a:pt x="227" y="2382"/>
                  </a:lnTo>
                  <a:lnTo>
                    <a:pt x="340" y="2382"/>
                  </a:lnTo>
                  <a:lnTo>
                    <a:pt x="340" y="1361"/>
                  </a:lnTo>
                  <a:lnTo>
                    <a:pt x="1134" y="1361"/>
                  </a:lnTo>
                  <a:lnTo>
                    <a:pt x="1134" y="0"/>
                  </a:lnTo>
                  <a:lnTo>
                    <a:pt x="3515" y="0"/>
                  </a:lnTo>
                  <a:lnTo>
                    <a:pt x="3515" y="1361"/>
                  </a:lnTo>
                  <a:lnTo>
                    <a:pt x="3856" y="1361"/>
                  </a:lnTo>
                  <a:lnTo>
                    <a:pt x="3856" y="3402"/>
                  </a:lnTo>
                  <a:lnTo>
                    <a:pt x="3629" y="3402"/>
                  </a:lnTo>
                  <a:lnTo>
                    <a:pt x="3629" y="5330"/>
                  </a:lnTo>
                  <a:lnTo>
                    <a:pt x="2948" y="5330"/>
                  </a:lnTo>
                  <a:lnTo>
                    <a:pt x="2948" y="5784"/>
                  </a:lnTo>
                  <a:lnTo>
                    <a:pt x="2268" y="5784"/>
                  </a:lnTo>
                  <a:lnTo>
                    <a:pt x="2268" y="6577"/>
                  </a:lnTo>
                  <a:close/>
                </a:path>
              </a:pathLst>
            </a:cu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5" name="Freeform 41" descr="横線 (反転)">
              <a:extLst>
                <a:ext uri="{FF2B5EF4-FFF2-40B4-BE49-F238E27FC236}">
                  <a16:creationId xmlns:a16="http://schemas.microsoft.com/office/drawing/2014/main" id="{9DB7F55C-9204-4940-86D8-BA2BA5F3C5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3457" y="-3510"/>
              <a:ext cx="1474" cy="1814"/>
            </a:xfrm>
            <a:custGeom>
              <a:avLst/>
              <a:gdLst>
                <a:gd name="T0" fmla="*/ 0 w 1474"/>
                <a:gd name="T1" fmla="*/ 1814 h 1814"/>
                <a:gd name="T2" fmla="*/ 453 w 1474"/>
                <a:gd name="T3" fmla="*/ 1814 h 1814"/>
                <a:gd name="T4" fmla="*/ 453 w 1474"/>
                <a:gd name="T5" fmla="*/ 1021 h 1814"/>
                <a:gd name="T6" fmla="*/ 907 w 1474"/>
                <a:gd name="T7" fmla="*/ 1021 h 1814"/>
                <a:gd name="T8" fmla="*/ 907 w 1474"/>
                <a:gd name="T9" fmla="*/ 454 h 1814"/>
                <a:gd name="T10" fmla="*/ 1474 w 1474"/>
                <a:gd name="T11" fmla="*/ 454 h 1814"/>
                <a:gd name="T12" fmla="*/ 1474 w 1474"/>
                <a:gd name="T13" fmla="*/ 0 h 1814"/>
                <a:gd name="T14" fmla="*/ 453 w 1474"/>
                <a:gd name="T15" fmla="*/ 0 h 1814"/>
                <a:gd name="T16" fmla="*/ 453 w 1474"/>
                <a:gd name="T17" fmla="*/ 454 h 1814"/>
                <a:gd name="T18" fmla="*/ 227 w 1474"/>
                <a:gd name="T19" fmla="*/ 454 h 1814"/>
                <a:gd name="T20" fmla="*/ 227 w 1474"/>
                <a:gd name="T21" fmla="*/ 907 h 1814"/>
                <a:gd name="T22" fmla="*/ 0 w 1474"/>
                <a:gd name="T23" fmla="*/ 907 h 1814"/>
                <a:gd name="T24" fmla="*/ 0 w 1474"/>
                <a:gd name="T25" fmla="*/ 1814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4" h="1814">
                  <a:moveTo>
                    <a:pt x="0" y="1814"/>
                  </a:moveTo>
                  <a:lnTo>
                    <a:pt x="453" y="1814"/>
                  </a:lnTo>
                  <a:lnTo>
                    <a:pt x="453" y="1021"/>
                  </a:lnTo>
                  <a:lnTo>
                    <a:pt x="907" y="1021"/>
                  </a:lnTo>
                  <a:lnTo>
                    <a:pt x="907" y="454"/>
                  </a:lnTo>
                  <a:lnTo>
                    <a:pt x="1474" y="454"/>
                  </a:lnTo>
                  <a:lnTo>
                    <a:pt x="1474" y="0"/>
                  </a:lnTo>
                  <a:lnTo>
                    <a:pt x="453" y="0"/>
                  </a:lnTo>
                  <a:lnTo>
                    <a:pt x="453" y="454"/>
                  </a:lnTo>
                  <a:lnTo>
                    <a:pt x="227" y="454"/>
                  </a:lnTo>
                  <a:lnTo>
                    <a:pt x="227" y="907"/>
                  </a:lnTo>
                  <a:lnTo>
                    <a:pt x="0" y="907"/>
                  </a:lnTo>
                  <a:lnTo>
                    <a:pt x="0" y="1814"/>
                  </a:lnTo>
                  <a:close/>
                </a:path>
              </a:pathLst>
            </a:cu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6" name="Freeform 42" descr="横線 (反転)">
              <a:extLst>
                <a:ext uri="{FF2B5EF4-FFF2-40B4-BE49-F238E27FC236}">
                  <a16:creationId xmlns:a16="http://schemas.microsoft.com/office/drawing/2014/main" id="{A4F222D0-97B2-4AB0-88FB-64B3606377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6632" y="-4531"/>
              <a:ext cx="680" cy="1021"/>
            </a:xfrm>
            <a:custGeom>
              <a:avLst/>
              <a:gdLst>
                <a:gd name="T0" fmla="*/ 680 w 680"/>
                <a:gd name="T1" fmla="*/ 1021 h 1021"/>
                <a:gd name="T2" fmla="*/ 340 w 680"/>
                <a:gd name="T3" fmla="*/ 1021 h 1021"/>
                <a:gd name="T4" fmla="*/ 340 w 680"/>
                <a:gd name="T5" fmla="*/ 567 h 1021"/>
                <a:gd name="T6" fmla="*/ 0 w 680"/>
                <a:gd name="T7" fmla="*/ 567 h 1021"/>
                <a:gd name="T8" fmla="*/ 0 w 680"/>
                <a:gd name="T9" fmla="*/ 0 h 1021"/>
                <a:gd name="T10" fmla="*/ 567 w 680"/>
                <a:gd name="T11" fmla="*/ 0 h 1021"/>
                <a:gd name="T12" fmla="*/ 567 w 680"/>
                <a:gd name="T13" fmla="*/ 454 h 1021"/>
                <a:gd name="T14" fmla="*/ 680 w 680"/>
                <a:gd name="T15" fmla="*/ 454 h 1021"/>
                <a:gd name="T16" fmla="*/ 680 w 680"/>
                <a:gd name="T17" fmla="*/ 1021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1021">
                  <a:moveTo>
                    <a:pt x="680" y="1021"/>
                  </a:moveTo>
                  <a:lnTo>
                    <a:pt x="340" y="1021"/>
                  </a:lnTo>
                  <a:lnTo>
                    <a:pt x="340" y="567"/>
                  </a:lnTo>
                  <a:lnTo>
                    <a:pt x="0" y="567"/>
                  </a:lnTo>
                  <a:lnTo>
                    <a:pt x="0" y="0"/>
                  </a:lnTo>
                  <a:lnTo>
                    <a:pt x="567" y="0"/>
                  </a:lnTo>
                  <a:lnTo>
                    <a:pt x="567" y="454"/>
                  </a:lnTo>
                  <a:lnTo>
                    <a:pt x="680" y="454"/>
                  </a:lnTo>
                  <a:lnTo>
                    <a:pt x="680" y="1021"/>
                  </a:lnTo>
                  <a:close/>
                </a:path>
              </a:pathLst>
            </a:cu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87" name="Freeform 43" descr="横線 (反転)">
              <a:extLst>
                <a:ext uri="{FF2B5EF4-FFF2-40B4-BE49-F238E27FC236}">
                  <a16:creationId xmlns:a16="http://schemas.microsoft.com/office/drawing/2014/main" id="{D532B230-6A34-43B0-A40E-62DA50296F6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38" y="7263"/>
              <a:ext cx="567" cy="907"/>
            </a:xfrm>
            <a:custGeom>
              <a:avLst/>
              <a:gdLst>
                <a:gd name="T0" fmla="*/ 567 w 567"/>
                <a:gd name="T1" fmla="*/ 0 h 907"/>
                <a:gd name="T2" fmla="*/ 114 w 567"/>
                <a:gd name="T3" fmla="*/ 0 h 907"/>
                <a:gd name="T4" fmla="*/ 114 w 567"/>
                <a:gd name="T5" fmla="*/ 227 h 907"/>
                <a:gd name="T6" fmla="*/ 0 w 567"/>
                <a:gd name="T7" fmla="*/ 227 h 907"/>
                <a:gd name="T8" fmla="*/ 0 w 567"/>
                <a:gd name="T9" fmla="*/ 907 h 907"/>
                <a:gd name="T10" fmla="*/ 341 w 567"/>
                <a:gd name="T11" fmla="*/ 907 h 907"/>
                <a:gd name="T12" fmla="*/ 341 w 567"/>
                <a:gd name="T13" fmla="*/ 567 h 907"/>
                <a:gd name="T14" fmla="*/ 567 w 567"/>
                <a:gd name="T15" fmla="*/ 567 h 907"/>
                <a:gd name="T16" fmla="*/ 567 w 567"/>
                <a:gd name="T1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907">
                  <a:moveTo>
                    <a:pt x="567" y="0"/>
                  </a:move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907"/>
                  </a:lnTo>
                  <a:lnTo>
                    <a:pt x="341" y="907"/>
                  </a:lnTo>
                  <a:lnTo>
                    <a:pt x="341" y="567"/>
                  </a:lnTo>
                  <a:lnTo>
                    <a:pt x="567" y="567"/>
                  </a:lnTo>
                  <a:lnTo>
                    <a:pt x="567" y="0"/>
                  </a:lnTo>
                  <a:close/>
                </a:path>
              </a:pathLst>
            </a:custGeom>
            <a:pattFill prst="narHorz">
              <a:fgClr>
                <a:srgbClr val="008000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1788" name="Group 44">
            <a:extLst>
              <a:ext uri="{FF2B5EF4-FFF2-40B4-BE49-F238E27FC236}">
                <a16:creationId xmlns:a16="http://schemas.microsoft.com/office/drawing/2014/main" id="{C2C22A5E-D91F-4301-A335-3361B0EEBE99}"/>
              </a:ext>
            </a:extLst>
          </p:cNvPr>
          <p:cNvGrpSpPr>
            <a:grpSpLocks/>
          </p:cNvGrpSpPr>
          <p:nvPr/>
        </p:nvGrpSpPr>
        <p:grpSpPr bwMode="auto">
          <a:xfrm>
            <a:off x="1398588" y="2801938"/>
            <a:ext cx="1203325" cy="1270000"/>
            <a:chOff x="-7313" y="-335"/>
            <a:chExt cx="4196" cy="4423"/>
          </a:xfrm>
        </p:grpSpPr>
        <p:sp>
          <p:nvSpPr>
            <p:cNvPr id="31789" name="Freeform 45">
              <a:extLst>
                <a:ext uri="{FF2B5EF4-FFF2-40B4-BE49-F238E27FC236}">
                  <a16:creationId xmlns:a16="http://schemas.microsoft.com/office/drawing/2014/main" id="{727186A2-7E85-492B-A8BC-70607DF14292}"/>
                </a:ext>
              </a:extLst>
            </p:cNvPr>
            <p:cNvSpPr>
              <a:spLocks/>
            </p:cNvSpPr>
            <p:nvPr/>
          </p:nvSpPr>
          <p:spPr bwMode="auto">
            <a:xfrm>
              <a:off x="-6292" y="-335"/>
              <a:ext cx="1247" cy="1701"/>
            </a:xfrm>
            <a:custGeom>
              <a:avLst/>
              <a:gdLst>
                <a:gd name="T0" fmla="*/ 340 w 1247"/>
                <a:gd name="T1" fmla="*/ 0 h 1701"/>
                <a:gd name="T2" fmla="*/ 340 w 1247"/>
                <a:gd name="T3" fmla="*/ 567 h 1701"/>
                <a:gd name="T4" fmla="*/ 0 w 1247"/>
                <a:gd name="T5" fmla="*/ 567 h 1701"/>
                <a:gd name="T6" fmla="*/ 0 w 1247"/>
                <a:gd name="T7" fmla="*/ 1701 h 1701"/>
                <a:gd name="T8" fmla="*/ 227 w 1247"/>
                <a:gd name="T9" fmla="*/ 1701 h 1701"/>
                <a:gd name="T10" fmla="*/ 227 w 1247"/>
                <a:gd name="T11" fmla="*/ 1021 h 1701"/>
                <a:gd name="T12" fmla="*/ 680 w 1247"/>
                <a:gd name="T13" fmla="*/ 1021 h 1701"/>
                <a:gd name="T14" fmla="*/ 680 w 1247"/>
                <a:gd name="T15" fmla="*/ 794 h 1701"/>
                <a:gd name="T16" fmla="*/ 1247 w 1247"/>
                <a:gd name="T17" fmla="*/ 794 h 1701"/>
                <a:gd name="T18" fmla="*/ 1247 w 1247"/>
                <a:gd name="T19" fmla="*/ 454 h 1701"/>
                <a:gd name="T20" fmla="*/ 567 w 1247"/>
                <a:gd name="T21" fmla="*/ 454 h 1701"/>
                <a:gd name="T22" fmla="*/ 567 w 1247"/>
                <a:gd name="T23" fmla="*/ 0 h 1701"/>
                <a:gd name="T24" fmla="*/ 340 w 1247"/>
                <a:gd name="T25" fmla="*/ 0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47" h="1701">
                  <a:moveTo>
                    <a:pt x="340" y="0"/>
                  </a:moveTo>
                  <a:lnTo>
                    <a:pt x="340" y="567"/>
                  </a:lnTo>
                  <a:lnTo>
                    <a:pt x="0" y="567"/>
                  </a:lnTo>
                  <a:lnTo>
                    <a:pt x="0" y="1701"/>
                  </a:lnTo>
                  <a:lnTo>
                    <a:pt x="227" y="1701"/>
                  </a:lnTo>
                  <a:lnTo>
                    <a:pt x="227" y="1021"/>
                  </a:lnTo>
                  <a:lnTo>
                    <a:pt x="680" y="1021"/>
                  </a:lnTo>
                  <a:lnTo>
                    <a:pt x="680" y="794"/>
                  </a:lnTo>
                  <a:lnTo>
                    <a:pt x="1247" y="794"/>
                  </a:lnTo>
                  <a:lnTo>
                    <a:pt x="1247" y="454"/>
                  </a:lnTo>
                  <a:lnTo>
                    <a:pt x="567" y="454"/>
                  </a:lnTo>
                  <a:lnTo>
                    <a:pt x="567" y="0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0" name="Freeform 46">
              <a:extLst>
                <a:ext uri="{FF2B5EF4-FFF2-40B4-BE49-F238E27FC236}">
                  <a16:creationId xmlns:a16="http://schemas.microsoft.com/office/drawing/2014/main" id="{4E2B4B2A-00FF-44CE-8CC4-A3EF8E789F0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313" y="2160"/>
              <a:ext cx="2722" cy="1474"/>
            </a:xfrm>
            <a:custGeom>
              <a:avLst/>
              <a:gdLst>
                <a:gd name="T0" fmla="*/ 2722 w 2722"/>
                <a:gd name="T1" fmla="*/ 0 h 1474"/>
                <a:gd name="T2" fmla="*/ 1928 w 2722"/>
                <a:gd name="T3" fmla="*/ 0 h 1474"/>
                <a:gd name="T4" fmla="*/ 1928 w 2722"/>
                <a:gd name="T5" fmla="*/ 340 h 1474"/>
                <a:gd name="T6" fmla="*/ 1134 w 2722"/>
                <a:gd name="T7" fmla="*/ 340 h 1474"/>
                <a:gd name="T8" fmla="*/ 1134 w 2722"/>
                <a:gd name="T9" fmla="*/ 794 h 1474"/>
                <a:gd name="T10" fmla="*/ 907 w 2722"/>
                <a:gd name="T11" fmla="*/ 794 h 1474"/>
                <a:gd name="T12" fmla="*/ 907 w 2722"/>
                <a:gd name="T13" fmla="*/ 340 h 1474"/>
                <a:gd name="T14" fmla="*/ 0 w 2722"/>
                <a:gd name="T15" fmla="*/ 340 h 1474"/>
                <a:gd name="T16" fmla="*/ 0 w 2722"/>
                <a:gd name="T17" fmla="*/ 794 h 1474"/>
                <a:gd name="T18" fmla="*/ 681 w 2722"/>
                <a:gd name="T19" fmla="*/ 794 h 1474"/>
                <a:gd name="T20" fmla="*/ 681 w 2722"/>
                <a:gd name="T21" fmla="*/ 1474 h 1474"/>
                <a:gd name="T22" fmla="*/ 2268 w 2722"/>
                <a:gd name="T23" fmla="*/ 1474 h 1474"/>
                <a:gd name="T24" fmla="*/ 2268 w 2722"/>
                <a:gd name="T25" fmla="*/ 1247 h 1474"/>
                <a:gd name="T26" fmla="*/ 1474 w 2722"/>
                <a:gd name="T27" fmla="*/ 1247 h 1474"/>
                <a:gd name="T28" fmla="*/ 1474 w 2722"/>
                <a:gd name="T29" fmla="*/ 454 h 1474"/>
                <a:gd name="T30" fmla="*/ 2722 w 2722"/>
                <a:gd name="T31" fmla="*/ 454 h 1474"/>
                <a:gd name="T32" fmla="*/ 2722 w 2722"/>
                <a:gd name="T33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22" h="1474">
                  <a:moveTo>
                    <a:pt x="2722" y="0"/>
                  </a:moveTo>
                  <a:lnTo>
                    <a:pt x="1928" y="0"/>
                  </a:lnTo>
                  <a:lnTo>
                    <a:pt x="1928" y="340"/>
                  </a:lnTo>
                  <a:lnTo>
                    <a:pt x="1134" y="340"/>
                  </a:lnTo>
                  <a:lnTo>
                    <a:pt x="1134" y="794"/>
                  </a:lnTo>
                  <a:lnTo>
                    <a:pt x="907" y="794"/>
                  </a:lnTo>
                  <a:lnTo>
                    <a:pt x="907" y="340"/>
                  </a:lnTo>
                  <a:lnTo>
                    <a:pt x="0" y="340"/>
                  </a:lnTo>
                  <a:lnTo>
                    <a:pt x="0" y="794"/>
                  </a:lnTo>
                  <a:lnTo>
                    <a:pt x="681" y="794"/>
                  </a:lnTo>
                  <a:lnTo>
                    <a:pt x="681" y="1474"/>
                  </a:lnTo>
                  <a:lnTo>
                    <a:pt x="2268" y="1474"/>
                  </a:lnTo>
                  <a:lnTo>
                    <a:pt x="2268" y="1247"/>
                  </a:lnTo>
                  <a:lnTo>
                    <a:pt x="1474" y="1247"/>
                  </a:lnTo>
                  <a:lnTo>
                    <a:pt x="1474" y="454"/>
                  </a:lnTo>
                  <a:lnTo>
                    <a:pt x="2722" y="454"/>
                  </a:lnTo>
                  <a:lnTo>
                    <a:pt x="272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791" name="Rectangle 47">
              <a:extLst>
                <a:ext uri="{FF2B5EF4-FFF2-40B4-BE49-F238E27FC236}">
                  <a16:creationId xmlns:a16="http://schemas.microsoft.com/office/drawing/2014/main" id="{41E54DF6-86E0-47E2-80F7-45D2B961D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3344" y="3861"/>
              <a:ext cx="227" cy="2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>
                  <a:solidFill>
                    <a:srgbClr val="33CC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792" name="Freeform 48">
              <a:extLst>
                <a:ext uri="{FF2B5EF4-FFF2-40B4-BE49-F238E27FC236}">
                  <a16:creationId xmlns:a16="http://schemas.microsoft.com/office/drawing/2014/main" id="{3FEA37A6-BCDC-432A-852B-D7066FC49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84" y="2273"/>
              <a:ext cx="340" cy="908"/>
            </a:xfrm>
            <a:custGeom>
              <a:avLst/>
              <a:gdLst>
                <a:gd name="T0" fmla="*/ 340 w 340"/>
                <a:gd name="T1" fmla="*/ 0 h 908"/>
                <a:gd name="T2" fmla="*/ 0 w 340"/>
                <a:gd name="T3" fmla="*/ 0 h 908"/>
                <a:gd name="T4" fmla="*/ 0 w 340"/>
                <a:gd name="T5" fmla="*/ 341 h 908"/>
                <a:gd name="T6" fmla="*/ 113 w 340"/>
                <a:gd name="T7" fmla="*/ 341 h 908"/>
                <a:gd name="T8" fmla="*/ 113 w 340"/>
                <a:gd name="T9" fmla="*/ 908 h 908"/>
                <a:gd name="T10" fmla="*/ 340 w 340"/>
                <a:gd name="T11" fmla="*/ 908 h 908"/>
                <a:gd name="T12" fmla="*/ 340 w 340"/>
                <a:gd name="T13" fmla="*/ 0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0" h="908">
                  <a:moveTo>
                    <a:pt x="340" y="0"/>
                  </a:moveTo>
                  <a:lnTo>
                    <a:pt x="0" y="0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908"/>
                  </a:lnTo>
                  <a:lnTo>
                    <a:pt x="340" y="908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cap="flat" cmpd="sng">
                  <a:solidFill>
                    <a:srgbClr val="33CC33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31793" name="Rectangle 49">
            <a:extLst>
              <a:ext uri="{FF2B5EF4-FFF2-40B4-BE49-F238E27FC236}">
                <a16:creationId xmlns:a16="http://schemas.microsoft.com/office/drawing/2014/main" id="{3C42D772-33FE-47EC-B757-36D0370E8D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世界地図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76200" cap="flat" cmpd="sng" algn="ctr">
          <a:solidFill>
            <a:srgbClr val="33CC33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76200" cap="flat" cmpd="sng" algn="ctr">
          <a:solidFill>
            <a:srgbClr val="33CC33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</TotalTime>
  <Words>20</Words>
  <PresentationFormat>A4 210 x 297 mm</PresentationFormat>
  <Paragraphs>10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5" baseType="lpstr">
      <vt:lpstr>Arial</vt:lpstr>
      <vt:lpstr>ＭＳ Ｐゴシック</vt:lpstr>
      <vt:lpstr>メイリオ</vt:lpstr>
      <vt:lpstr>ＭＳ Ｐ明朝</vt:lpstr>
      <vt:lpstr>標準デザイン</vt:lpstr>
      <vt:lpstr>世界地図</vt:lpstr>
      <vt:lpstr>世界地図</vt:lpstr>
      <vt:lpstr>世界地図</vt:lpstr>
      <vt:lpstr>世界地図</vt:lpstr>
      <vt:lpstr>世界地図</vt:lpstr>
      <vt:lpstr>世界地図</vt:lpstr>
      <vt:lpstr>世界地図</vt:lpstr>
      <vt:lpstr>世界地図</vt:lpstr>
      <vt:lpstr>世界地図</vt:lpstr>
      <vt:lpstr>世界地図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pptx956_世界地図1</dc:title>
  <dc:subject>pptx956_世界地図1</dc:subject>
  <dc:creator>digipot.net</dc:creator>
  <cp:revision>1</cp:revision>
  <dcterms:created xsi:type="dcterms:W3CDTF">2010-10-12T01:13:58Z</dcterms:created>
  <dcterms:modified xsi:type="dcterms:W3CDTF">2019-01-29T10:07:39Z</dcterms:modified>
  <cp:version>1</cp:version>
</cp:coreProperties>
</file>